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69" r:id="rId4"/>
  </p:sldMasterIdLst>
  <p:notesMasterIdLst>
    <p:notesMasterId r:id="rId6"/>
  </p:notesMasterIdLst>
  <p:sldIdLst>
    <p:sldId id="348" r:id="rId5"/>
    <p:sldId id="282" r:id="rId7"/>
    <p:sldId id="340" r:id="rId8"/>
    <p:sldId id="374" r:id="rId9"/>
    <p:sldId id="380" r:id="rId10"/>
    <p:sldId id="375" r:id="rId11"/>
    <p:sldId id="377" r:id="rId12"/>
    <p:sldId id="378" r:id="rId13"/>
    <p:sldId id="379" r:id="rId14"/>
    <p:sldId id="345" r:id="rId15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7DF0D9"/>
    <a:srgbClr val="A6A6A6"/>
    <a:srgbClr val="1AB49C"/>
    <a:srgbClr val="3C3C3C"/>
    <a:srgbClr val="127C6A"/>
    <a:srgbClr val="1DDCBA"/>
    <a:srgbClr val="A5A5A5"/>
    <a:srgbClr val="14C7BE"/>
    <a:srgbClr val="45BFAB"/>
    <a:srgbClr val="37A3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3730" autoAdjust="0"/>
  </p:normalViewPr>
  <p:slideViewPr>
    <p:cSldViewPr snapToGrid="0">
      <p:cViewPr varScale="1">
        <p:scale>
          <a:sx n="105" d="100"/>
          <a:sy n="105" d="100"/>
        </p:scale>
        <p:origin x="696" y="114"/>
      </p:cViewPr>
      <p:guideLst>
        <p:guide orient="horz" pos="2161"/>
        <p:guide pos="38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8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gs" Target="tags/tag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E027B-D925-4130-BE4A-923F45971B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DE8E2-6AD1-4D4B-854B-74822A279C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DE8E2-6AD1-4D4B-854B-74822A279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B06D6-CAB0-4A82-9E5A-659B7A735B03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B06D6-CAB0-4A82-9E5A-659B7A735B03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B06D6-CAB0-4A82-9E5A-659B7A735B03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B06D6-CAB0-4A82-9E5A-659B7A735B03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B06D6-CAB0-4A82-9E5A-659B7A735B03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B06D6-CAB0-4A82-9E5A-659B7A735B03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B06D6-CAB0-4A82-9E5A-659B7A735B03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B06D6-CAB0-4A82-9E5A-659B7A735B03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B06D6-CAB0-4A82-9E5A-659B7A735B03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6121632" y="0"/>
            <a:ext cx="6070370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5347" y="1384"/>
            <a:ext cx="6126979" cy="6858000"/>
            <a:chOff x="-5347" y="1384"/>
            <a:chExt cx="6126979" cy="6858000"/>
          </a:xfrm>
          <a:solidFill>
            <a:srgbClr val="1AB49C"/>
          </a:solidFill>
        </p:grpSpPr>
        <p:sp>
          <p:nvSpPr>
            <p:cNvPr id="4" name="任意多边形 3"/>
            <p:cNvSpPr/>
            <p:nvPr/>
          </p:nvSpPr>
          <p:spPr>
            <a:xfrm>
              <a:off x="-5347" y="1384"/>
              <a:ext cx="6126978" cy="6858000"/>
            </a:xfrm>
            <a:custGeom>
              <a:avLst/>
              <a:gdLst>
                <a:gd name="connsiteX0" fmla="*/ 0 w 6126978"/>
                <a:gd name="connsiteY0" fmla="*/ 0 h 6858000"/>
                <a:gd name="connsiteX1" fmla="*/ 863897 w 6126978"/>
                <a:gd name="connsiteY1" fmla="*/ 0 h 6858000"/>
                <a:gd name="connsiteX2" fmla="*/ 863897 w 6126978"/>
                <a:gd name="connsiteY2" fmla="*/ 251012 h 6858000"/>
                <a:gd name="connsiteX3" fmla="*/ 262980 w 6126978"/>
                <a:gd name="connsiteY3" fmla="*/ 251012 h 6858000"/>
                <a:gd name="connsiteX4" fmla="*/ 262980 w 6126978"/>
                <a:gd name="connsiteY4" fmla="*/ 6606988 h 6858000"/>
                <a:gd name="connsiteX5" fmla="*/ 6126978 w 6126978"/>
                <a:gd name="connsiteY5" fmla="*/ 6606988 h 6858000"/>
                <a:gd name="connsiteX6" fmla="*/ 6126978 w 6126978"/>
                <a:gd name="connsiteY6" fmla="*/ 6858000 h 6858000"/>
                <a:gd name="connsiteX7" fmla="*/ 0 w 6126978"/>
                <a:gd name="connsiteY7" fmla="*/ 6858000 h 6858000"/>
                <a:gd name="connsiteX8" fmla="*/ 0 w 612697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6978" h="6858000">
                  <a:moveTo>
                    <a:pt x="0" y="0"/>
                  </a:moveTo>
                  <a:lnTo>
                    <a:pt x="863897" y="0"/>
                  </a:lnTo>
                  <a:lnTo>
                    <a:pt x="863897" y="251012"/>
                  </a:lnTo>
                  <a:lnTo>
                    <a:pt x="262980" y="251012"/>
                  </a:lnTo>
                  <a:lnTo>
                    <a:pt x="262980" y="6606988"/>
                  </a:lnTo>
                  <a:lnTo>
                    <a:pt x="6126978" y="6606988"/>
                  </a:lnTo>
                  <a:lnTo>
                    <a:pt x="612697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3511296" y="1384"/>
              <a:ext cx="2610336" cy="251012"/>
            </a:xfrm>
            <a:custGeom>
              <a:avLst/>
              <a:gdLst>
                <a:gd name="connsiteX0" fmla="*/ 0 w 2610336"/>
                <a:gd name="connsiteY0" fmla="*/ 0 h 251012"/>
                <a:gd name="connsiteX1" fmla="*/ 2610336 w 2610336"/>
                <a:gd name="connsiteY1" fmla="*/ 0 h 251012"/>
                <a:gd name="connsiteX2" fmla="*/ 2610336 w 2610336"/>
                <a:gd name="connsiteY2" fmla="*/ 251012 h 251012"/>
                <a:gd name="connsiteX3" fmla="*/ 0 w 2610336"/>
                <a:gd name="connsiteY3" fmla="*/ 251012 h 251012"/>
                <a:gd name="connsiteX4" fmla="*/ 0 w 2610336"/>
                <a:gd name="connsiteY4" fmla="*/ 0 h 25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0336" h="251012">
                  <a:moveTo>
                    <a:pt x="0" y="0"/>
                  </a:moveTo>
                  <a:lnTo>
                    <a:pt x="2610336" y="0"/>
                  </a:lnTo>
                  <a:lnTo>
                    <a:pt x="2610336" y="251012"/>
                  </a:lnTo>
                  <a:lnTo>
                    <a:pt x="0" y="2510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202761" y="104520"/>
            <a:ext cx="237116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spc="600" dirty="0">
                <a:solidFill>
                  <a:srgbClr val="1AB49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公司介绍</a:t>
            </a:r>
            <a:endParaRPr lang="en-US" altLang="zh-CN" sz="2400" b="1" spc="600" dirty="0">
              <a:solidFill>
                <a:srgbClr val="1AB49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6121632" y="0"/>
            <a:ext cx="6070370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5347" y="1384"/>
            <a:ext cx="6126979" cy="6858000"/>
            <a:chOff x="-5347" y="1384"/>
            <a:chExt cx="6126979" cy="6858000"/>
          </a:xfrm>
          <a:solidFill>
            <a:srgbClr val="1AB49C"/>
          </a:solidFill>
        </p:grpSpPr>
        <p:sp>
          <p:nvSpPr>
            <p:cNvPr id="4" name="任意多边形 3"/>
            <p:cNvSpPr/>
            <p:nvPr/>
          </p:nvSpPr>
          <p:spPr>
            <a:xfrm>
              <a:off x="-5347" y="1384"/>
              <a:ext cx="6126978" cy="6858000"/>
            </a:xfrm>
            <a:custGeom>
              <a:avLst/>
              <a:gdLst>
                <a:gd name="connsiteX0" fmla="*/ 0 w 6126978"/>
                <a:gd name="connsiteY0" fmla="*/ 0 h 6858000"/>
                <a:gd name="connsiteX1" fmla="*/ 863897 w 6126978"/>
                <a:gd name="connsiteY1" fmla="*/ 0 h 6858000"/>
                <a:gd name="connsiteX2" fmla="*/ 863897 w 6126978"/>
                <a:gd name="connsiteY2" fmla="*/ 251012 h 6858000"/>
                <a:gd name="connsiteX3" fmla="*/ 262980 w 6126978"/>
                <a:gd name="connsiteY3" fmla="*/ 251012 h 6858000"/>
                <a:gd name="connsiteX4" fmla="*/ 262980 w 6126978"/>
                <a:gd name="connsiteY4" fmla="*/ 6606988 h 6858000"/>
                <a:gd name="connsiteX5" fmla="*/ 6126978 w 6126978"/>
                <a:gd name="connsiteY5" fmla="*/ 6606988 h 6858000"/>
                <a:gd name="connsiteX6" fmla="*/ 6126978 w 6126978"/>
                <a:gd name="connsiteY6" fmla="*/ 6858000 h 6858000"/>
                <a:gd name="connsiteX7" fmla="*/ 0 w 6126978"/>
                <a:gd name="connsiteY7" fmla="*/ 6858000 h 6858000"/>
                <a:gd name="connsiteX8" fmla="*/ 0 w 612697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6978" h="6858000">
                  <a:moveTo>
                    <a:pt x="0" y="0"/>
                  </a:moveTo>
                  <a:lnTo>
                    <a:pt x="863897" y="0"/>
                  </a:lnTo>
                  <a:lnTo>
                    <a:pt x="863897" y="251012"/>
                  </a:lnTo>
                  <a:lnTo>
                    <a:pt x="262980" y="251012"/>
                  </a:lnTo>
                  <a:lnTo>
                    <a:pt x="262980" y="6606988"/>
                  </a:lnTo>
                  <a:lnTo>
                    <a:pt x="6126978" y="6606988"/>
                  </a:lnTo>
                  <a:lnTo>
                    <a:pt x="612697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3511296" y="1384"/>
              <a:ext cx="2610336" cy="251012"/>
            </a:xfrm>
            <a:custGeom>
              <a:avLst/>
              <a:gdLst>
                <a:gd name="connsiteX0" fmla="*/ 0 w 2610336"/>
                <a:gd name="connsiteY0" fmla="*/ 0 h 251012"/>
                <a:gd name="connsiteX1" fmla="*/ 2610336 w 2610336"/>
                <a:gd name="connsiteY1" fmla="*/ 0 h 251012"/>
                <a:gd name="connsiteX2" fmla="*/ 2610336 w 2610336"/>
                <a:gd name="connsiteY2" fmla="*/ 251012 h 251012"/>
                <a:gd name="connsiteX3" fmla="*/ 0 w 2610336"/>
                <a:gd name="connsiteY3" fmla="*/ 251012 h 251012"/>
                <a:gd name="connsiteX4" fmla="*/ 0 w 2610336"/>
                <a:gd name="connsiteY4" fmla="*/ 0 h 25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0336" h="251012">
                  <a:moveTo>
                    <a:pt x="0" y="0"/>
                  </a:moveTo>
                  <a:lnTo>
                    <a:pt x="2610336" y="0"/>
                  </a:lnTo>
                  <a:lnTo>
                    <a:pt x="2610336" y="251012"/>
                  </a:lnTo>
                  <a:lnTo>
                    <a:pt x="0" y="2510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202761" y="104520"/>
            <a:ext cx="237116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spc="600" dirty="0">
                <a:solidFill>
                  <a:srgbClr val="1AB49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项目介绍</a:t>
            </a:r>
            <a:endParaRPr lang="en-US" altLang="zh-CN" sz="2400" b="1" spc="600" dirty="0">
              <a:solidFill>
                <a:srgbClr val="1AB49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6121632" y="0"/>
            <a:ext cx="6070370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5347" y="1384"/>
            <a:ext cx="6126979" cy="6858000"/>
            <a:chOff x="-5347" y="1384"/>
            <a:chExt cx="6126979" cy="6858000"/>
          </a:xfrm>
          <a:solidFill>
            <a:srgbClr val="1AB49C"/>
          </a:solidFill>
        </p:grpSpPr>
        <p:sp>
          <p:nvSpPr>
            <p:cNvPr id="4" name="任意多边形 3"/>
            <p:cNvSpPr/>
            <p:nvPr/>
          </p:nvSpPr>
          <p:spPr>
            <a:xfrm>
              <a:off x="-5347" y="1384"/>
              <a:ext cx="6126978" cy="6858000"/>
            </a:xfrm>
            <a:custGeom>
              <a:avLst/>
              <a:gdLst>
                <a:gd name="connsiteX0" fmla="*/ 0 w 6126978"/>
                <a:gd name="connsiteY0" fmla="*/ 0 h 6858000"/>
                <a:gd name="connsiteX1" fmla="*/ 863897 w 6126978"/>
                <a:gd name="connsiteY1" fmla="*/ 0 h 6858000"/>
                <a:gd name="connsiteX2" fmla="*/ 863897 w 6126978"/>
                <a:gd name="connsiteY2" fmla="*/ 251012 h 6858000"/>
                <a:gd name="connsiteX3" fmla="*/ 262980 w 6126978"/>
                <a:gd name="connsiteY3" fmla="*/ 251012 h 6858000"/>
                <a:gd name="connsiteX4" fmla="*/ 262980 w 6126978"/>
                <a:gd name="connsiteY4" fmla="*/ 6606988 h 6858000"/>
                <a:gd name="connsiteX5" fmla="*/ 6126978 w 6126978"/>
                <a:gd name="connsiteY5" fmla="*/ 6606988 h 6858000"/>
                <a:gd name="connsiteX6" fmla="*/ 6126978 w 6126978"/>
                <a:gd name="connsiteY6" fmla="*/ 6858000 h 6858000"/>
                <a:gd name="connsiteX7" fmla="*/ 0 w 6126978"/>
                <a:gd name="connsiteY7" fmla="*/ 6858000 h 6858000"/>
                <a:gd name="connsiteX8" fmla="*/ 0 w 612697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6978" h="6858000">
                  <a:moveTo>
                    <a:pt x="0" y="0"/>
                  </a:moveTo>
                  <a:lnTo>
                    <a:pt x="863897" y="0"/>
                  </a:lnTo>
                  <a:lnTo>
                    <a:pt x="863897" y="251012"/>
                  </a:lnTo>
                  <a:lnTo>
                    <a:pt x="262980" y="251012"/>
                  </a:lnTo>
                  <a:lnTo>
                    <a:pt x="262980" y="6606988"/>
                  </a:lnTo>
                  <a:lnTo>
                    <a:pt x="6126978" y="6606988"/>
                  </a:lnTo>
                  <a:lnTo>
                    <a:pt x="612697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3511296" y="1384"/>
              <a:ext cx="2610336" cy="251012"/>
            </a:xfrm>
            <a:custGeom>
              <a:avLst/>
              <a:gdLst>
                <a:gd name="connsiteX0" fmla="*/ 0 w 2610336"/>
                <a:gd name="connsiteY0" fmla="*/ 0 h 251012"/>
                <a:gd name="connsiteX1" fmla="*/ 2610336 w 2610336"/>
                <a:gd name="connsiteY1" fmla="*/ 0 h 251012"/>
                <a:gd name="connsiteX2" fmla="*/ 2610336 w 2610336"/>
                <a:gd name="connsiteY2" fmla="*/ 251012 h 251012"/>
                <a:gd name="connsiteX3" fmla="*/ 0 w 2610336"/>
                <a:gd name="connsiteY3" fmla="*/ 251012 h 251012"/>
                <a:gd name="connsiteX4" fmla="*/ 0 w 2610336"/>
                <a:gd name="connsiteY4" fmla="*/ 0 h 25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0336" h="251012">
                  <a:moveTo>
                    <a:pt x="0" y="0"/>
                  </a:moveTo>
                  <a:lnTo>
                    <a:pt x="2610336" y="0"/>
                  </a:lnTo>
                  <a:lnTo>
                    <a:pt x="2610336" y="251012"/>
                  </a:lnTo>
                  <a:lnTo>
                    <a:pt x="0" y="2510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202761" y="104520"/>
            <a:ext cx="237116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spc="600" dirty="0">
                <a:solidFill>
                  <a:srgbClr val="1AB49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产品运营</a:t>
            </a:r>
            <a:endParaRPr lang="en-US" altLang="zh-CN" sz="2400" b="1" spc="600" dirty="0">
              <a:solidFill>
                <a:srgbClr val="1AB49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t="21949" r="-929" b="35095"/>
          <a:stretch>
            <a:fillRect/>
          </a:stretch>
        </p:blipFill>
        <p:spPr>
          <a:xfrm>
            <a:off x="11289" y="-530577"/>
            <a:ext cx="12147752" cy="3476977"/>
          </a:xfrm>
          <a:prstGeom prst="rect">
            <a:avLst/>
          </a:prstGeom>
        </p:spPr>
      </p:pic>
      <p:sp>
        <p:nvSpPr>
          <p:cNvPr id="2" name="任意多边形 1"/>
          <p:cNvSpPr/>
          <p:nvPr userDrawn="1"/>
        </p:nvSpPr>
        <p:spPr>
          <a:xfrm>
            <a:off x="6121632" y="0"/>
            <a:ext cx="6070370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5347" y="1384"/>
            <a:ext cx="6126979" cy="6858000"/>
            <a:chOff x="-5347" y="1384"/>
            <a:chExt cx="6126979" cy="6858000"/>
          </a:xfrm>
          <a:solidFill>
            <a:srgbClr val="1AB49C"/>
          </a:solidFill>
        </p:grpSpPr>
        <p:sp>
          <p:nvSpPr>
            <p:cNvPr id="4" name="任意多边形 3"/>
            <p:cNvSpPr/>
            <p:nvPr/>
          </p:nvSpPr>
          <p:spPr>
            <a:xfrm>
              <a:off x="-5347" y="1384"/>
              <a:ext cx="6126978" cy="6858000"/>
            </a:xfrm>
            <a:custGeom>
              <a:avLst/>
              <a:gdLst>
                <a:gd name="connsiteX0" fmla="*/ 0 w 6126978"/>
                <a:gd name="connsiteY0" fmla="*/ 0 h 6858000"/>
                <a:gd name="connsiteX1" fmla="*/ 863897 w 6126978"/>
                <a:gd name="connsiteY1" fmla="*/ 0 h 6858000"/>
                <a:gd name="connsiteX2" fmla="*/ 863897 w 6126978"/>
                <a:gd name="connsiteY2" fmla="*/ 251012 h 6858000"/>
                <a:gd name="connsiteX3" fmla="*/ 262980 w 6126978"/>
                <a:gd name="connsiteY3" fmla="*/ 251012 h 6858000"/>
                <a:gd name="connsiteX4" fmla="*/ 262980 w 6126978"/>
                <a:gd name="connsiteY4" fmla="*/ 6606988 h 6858000"/>
                <a:gd name="connsiteX5" fmla="*/ 6126978 w 6126978"/>
                <a:gd name="connsiteY5" fmla="*/ 6606988 h 6858000"/>
                <a:gd name="connsiteX6" fmla="*/ 6126978 w 6126978"/>
                <a:gd name="connsiteY6" fmla="*/ 6858000 h 6858000"/>
                <a:gd name="connsiteX7" fmla="*/ 0 w 6126978"/>
                <a:gd name="connsiteY7" fmla="*/ 6858000 h 6858000"/>
                <a:gd name="connsiteX8" fmla="*/ 0 w 612697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6978" h="6858000">
                  <a:moveTo>
                    <a:pt x="0" y="0"/>
                  </a:moveTo>
                  <a:lnTo>
                    <a:pt x="863897" y="0"/>
                  </a:lnTo>
                  <a:lnTo>
                    <a:pt x="863897" y="251012"/>
                  </a:lnTo>
                  <a:lnTo>
                    <a:pt x="262980" y="251012"/>
                  </a:lnTo>
                  <a:lnTo>
                    <a:pt x="262980" y="6606988"/>
                  </a:lnTo>
                  <a:lnTo>
                    <a:pt x="6126978" y="6606988"/>
                  </a:lnTo>
                  <a:lnTo>
                    <a:pt x="612697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3511296" y="1384"/>
              <a:ext cx="2610336" cy="251012"/>
            </a:xfrm>
            <a:custGeom>
              <a:avLst/>
              <a:gdLst>
                <a:gd name="connsiteX0" fmla="*/ 0 w 2610336"/>
                <a:gd name="connsiteY0" fmla="*/ 0 h 251012"/>
                <a:gd name="connsiteX1" fmla="*/ 2610336 w 2610336"/>
                <a:gd name="connsiteY1" fmla="*/ 0 h 251012"/>
                <a:gd name="connsiteX2" fmla="*/ 2610336 w 2610336"/>
                <a:gd name="connsiteY2" fmla="*/ 251012 h 251012"/>
                <a:gd name="connsiteX3" fmla="*/ 0 w 2610336"/>
                <a:gd name="connsiteY3" fmla="*/ 251012 h 251012"/>
                <a:gd name="connsiteX4" fmla="*/ 0 w 2610336"/>
                <a:gd name="connsiteY4" fmla="*/ 0 h 25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0336" h="251012">
                  <a:moveTo>
                    <a:pt x="0" y="0"/>
                  </a:moveTo>
                  <a:lnTo>
                    <a:pt x="2610336" y="0"/>
                  </a:lnTo>
                  <a:lnTo>
                    <a:pt x="2610336" y="251012"/>
                  </a:lnTo>
                  <a:lnTo>
                    <a:pt x="0" y="2510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202761" y="104520"/>
            <a:ext cx="237116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spc="600" dirty="0">
                <a:solidFill>
                  <a:srgbClr val="1AB49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产品运营</a:t>
            </a:r>
            <a:endParaRPr lang="en-US" altLang="zh-CN" sz="2400" b="1" spc="600" dirty="0">
              <a:solidFill>
                <a:srgbClr val="1AB49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6121632" y="0"/>
            <a:ext cx="6070370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5347" y="1384"/>
            <a:ext cx="6126979" cy="6858000"/>
            <a:chOff x="-5347" y="1384"/>
            <a:chExt cx="6126979" cy="6858000"/>
          </a:xfrm>
          <a:solidFill>
            <a:srgbClr val="1AB49C"/>
          </a:solidFill>
        </p:grpSpPr>
        <p:sp>
          <p:nvSpPr>
            <p:cNvPr id="4" name="任意多边形 3"/>
            <p:cNvSpPr/>
            <p:nvPr/>
          </p:nvSpPr>
          <p:spPr>
            <a:xfrm>
              <a:off x="-5347" y="1384"/>
              <a:ext cx="6126978" cy="6858000"/>
            </a:xfrm>
            <a:custGeom>
              <a:avLst/>
              <a:gdLst>
                <a:gd name="connsiteX0" fmla="*/ 0 w 6126978"/>
                <a:gd name="connsiteY0" fmla="*/ 0 h 6858000"/>
                <a:gd name="connsiteX1" fmla="*/ 863897 w 6126978"/>
                <a:gd name="connsiteY1" fmla="*/ 0 h 6858000"/>
                <a:gd name="connsiteX2" fmla="*/ 863897 w 6126978"/>
                <a:gd name="connsiteY2" fmla="*/ 251012 h 6858000"/>
                <a:gd name="connsiteX3" fmla="*/ 262980 w 6126978"/>
                <a:gd name="connsiteY3" fmla="*/ 251012 h 6858000"/>
                <a:gd name="connsiteX4" fmla="*/ 262980 w 6126978"/>
                <a:gd name="connsiteY4" fmla="*/ 6606988 h 6858000"/>
                <a:gd name="connsiteX5" fmla="*/ 6126978 w 6126978"/>
                <a:gd name="connsiteY5" fmla="*/ 6606988 h 6858000"/>
                <a:gd name="connsiteX6" fmla="*/ 6126978 w 6126978"/>
                <a:gd name="connsiteY6" fmla="*/ 6858000 h 6858000"/>
                <a:gd name="connsiteX7" fmla="*/ 0 w 6126978"/>
                <a:gd name="connsiteY7" fmla="*/ 6858000 h 6858000"/>
                <a:gd name="connsiteX8" fmla="*/ 0 w 612697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6978" h="6858000">
                  <a:moveTo>
                    <a:pt x="0" y="0"/>
                  </a:moveTo>
                  <a:lnTo>
                    <a:pt x="863897" y="0"/>
                  </a:lnTo>
                  <a:lnTo>
                    <a:pt x="863897" y="251012"/>
                  </a:lnTo>
                  <a:lnTo>
                    <a:pt x="262980" y="251012"/>
                  </a:lnTo>
                  <a:lnTo>
                    <a:pt x="262980" y="6606988"/>
                  </a:lnTo>
                  <a:lnTo>
                    <a:pt x="6126978" y="6606988"/>
                  </a:lnTo>
                  <a:lnTo>
                    <a:pt x="612697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3511296" y="1384"/>
              <a:ext cx="2610336" cy="251012"/>
            </a:xfrm>
            <a:custGeom>
              <a:avLst/>
              <a:gdLst>
                <a:gd name="connsiteX0" fmla="*/ 0 w 2610336"/>
                <a:gd name="connsiteY0" fmla="*/ 0 h 251012"/>
                <a:gd name="connsiteX1" fmla="*/ 2610336 w 2610336"/>
                <a:gd name="connsiteY1" fmla="*/ 0 h 251012"/>
                <a:gd name="connsiteX2" fmla="*/ 2610336 w 2610336"/>
                <a:gd name="connsiteY2" fmla="*/ 251012 h 251012"/>
                <a:gd name="connsiteX3" fmla="*/ 0 w 2610336"/>
                <a:gd name="connsiteY3" fmla="*/ 251012 h 251012"/>
                <a:gd name="connsiteX4" fmla="*/ 0 w 2610336"/>
                <a:gd name="connsiteY4" fmla="*/ 0 h 25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0336" h="251012">
                  <a:moveTo>
                    <a:pt x="0" y="0"/>
                  </a:moveTo>
                  <a:lnTo>
                    <a:pt x="2610336" y="0"/>
                  </a:lnTo>
                  <a:lnTo>
                    <a:pt x="2610336" y="251012"/>
                  </a:lnTo>
                  <a:lnTo>
                    <a:pt x="0" y="2510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202761" y="104520"/>
            <a:ext cx="237116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spc="600" dirty="0">
                <a:solidFill>
                  <a:srgbClr val="1AB49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发展规划</a:t>
            </a:r>
            <a:endParaRPr lang="en-US" altLang="zh-CN" sz="2400" b="1" spc="600" dirty="0">
              <a:solidFill>
                <a:srgbClr val="1AB49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6121632" y="0"/>
            <a:ext cx="6070370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5347" y="1384"/>
            <a:ext cx="6126979" cy="6858000"/>
            <a:chOff x="-5347" y="1384"/>
            <a:chExt cx="6126979" cy="6858000"/>
          </a:xfrm>
          <a:solidFill>
            <a:srgbClr val="1AB49C"/>
          </a:solidFill>
        </p:grpSpPr>
        <p:sp>
          <p:nvSpPr>
            <p:cNvPr id="4" name="任意多边形 3"/>
            <p:cNvSpPr/>
            <p:nvPr/>
          </p:nvSpPr>
          <p:spPr>
            <a:xfrm>
              <a:off x="-5347" y="1384"/>
              <a:ext cx="6126978" cy="6858000"/>
            </a:xfrm>
            <a:custGeom>
              <a:avLst/>
              <a:gdLst>
                <a:gd name="connsiteX0" fmla="*/ 0 w 6126978"/>
                <a:gd name="connsiteY0" fmla="*/ 0 h 6858000"/>
                <a:gd name="connsiteX1" fmla="*/ 863897 w 6126978"/>
                <a:gd name="connsiteY1" fmla="*/ 0 h 6858000"/>
                <a:gd name="connsiteX2" fmla="*/ 863897 w 6126978"/>
                <a:gd name="connsiteY2" fmla="*/ 251012 h 6858000"/>
                <a:gd name="connsiteX3" fmla="*/ 262980 w 6126978"/>
                <a:gd name="connsiteY3" fmla="*/ 251012 h 6858000"/>
                <a:gd name="connsiteX4" fmla="*/ 262980 w 6126978"/>
                <a:gd name="connsiteY4" fmla="*/ 6606988 h 6858000"/>
                <a:gd name="connsiteX5" fmla="*/ 6126978 w 6126978"/>
                <a:gd name="connsiteY5" fmla="*/ 6606988 h 6858000"/>
                <a:gd name="connsiteX6" fmla="*/ 6126978 w 6126978"/>
                <a:gd name="connsiteY6" fmla="*/ 6858000 h 6858000"/>
                <a:gd name="connsiteX7" fmla="*/ 0 w 6126978"/>
                <a:gd name="connsiteY7" fmla="*/ 6858000 h 6858000"/>
                <a:gd name="connsiteX8" fmla="*/ 0 w 612697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6978" h="6858000">
                  <a:moveTo>
                    <a:pt x="0" y="0"/>
                  </a:moveTo>
                  <a:lnTo>
                    <a:pt x="863897" y="0"/>
                  </a:lnTo>
                  <a:lnTo>
                    <a:pt x="863897" y="251012"/>
                  </a:lnTo>
                  <a:lnTo>
                    <a:pt x="262980" y="251012"/>
                  </a:lnTo>
                  <a:lnTo>
                    <a:pt x="262980" y="6606988"/>
                  </a:lnTo>
                  <a:lnTo>
                    <a:pt x="6126978" y="6606988"/>
                  </a:lnTo>
                  <a:lnTo>
                    <a:pt x="612697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3511296" y="1384"/>
              <a:ext cx="2610336" cy="251012"/>
            </a:xfrm>
            <a:custGeom>
              <a:avLst/>
              <a:gdLst>
                <a:gd name="connsiteX0" fmla="*/ 0 w 2610336"/>
                <a:gd name="connsiteY0" fmla="*/ 0 h 251012"/>
                <a:gd name="connsiteX1" fmla="*/ 2610336 w 2610336"/>
                <a:gd name="connsiteY1" fmla="*/ 0 h 251012"/>
                <a:gd name="connsiteX2" fmla="*/ 2610336 w 2610336"/>
                <a:gd name="connsiteY2" fmla="*/ 251012 h 251012"/>
                <a:gd name="connsiteX3" fmla="*/ 0 w 2610336"/>
                <a:gd name="connsiteY3" fmla="*/ 251012 h 251012"/>
                <a:gd name="connsiteX4" fmla="*/ 0 w 2610336"/>
                <a:gd name="connsiteY4" fmla="*/ 0 h 25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0336" h="251012">
                  <a:moveTo>
                    <a:pt x="0" y="0"/>
                  </a:moveTo>
                  <a:lnTo>
                    <a:pt x="2610336" y="0"/>
                  </a:lnTo>
                  <a:lnTo>
                    <a:pt x="2610336" y="251012"/>
                  </a:lnTo>
                  <a:lnTo>
                    <a:pt x="0" y="2510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202761" y="104520"/>
            <a:ext cx="237116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spc="600" dirty="0">
                <a:solidFill>
                  <a:srgbClr val="1AB49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融资计划</a:t>
            </a:r>
            <a:endParaRPr lang="en-US" altLang="zh-CN" sz="2400" b="1" spc="600" dirty="0">
              <a:solidFill>
                <a:srgbClr val="1AB49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6121632" y="0"/>
            <a:ext cx="6070370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5347" y="1384"/>
            <a:ext cx="6126979" cy="6858000"/>
            <a:chOff x="-5347" y="1384"/>
            <a:chExt cx="6126979" cy="6858000"/>
          </a:xfrm>
          <a:solidFill>
            <a:srgbClr val="1AB49C"/>
          </a:solidFill>
        </p:grpSpPr>
        <p:sp>
          <p:nvSpPr>
            <p:cNvPr id="4" name="任意多边形 3"/>
            <p:cNvSpPr/>
            <p:nvPr/>
          </p:nvSpPr>
          <p:spPr>
            <a:xfrm>
              <a:off x="-5347" y="1384"/>
              <a:ext cx="6126978" cy="6858000"/>
            </a:xfrm>
            <a:custGeom>
              <a:avLst/>
              <a:gdLst>
                <a:gd name="connsiteX0" fmla="*/ 0 w 6126978"/>
                <a:gd name="connsiteY0" fmla="*/ 0 h 6858000"/>
                <a:gd name="connsiteX1" fmla="*/ 863897 w 6126978"/>
                <a:gd name="connsiteY1" fmla="*/ 0 h 6858000"/>
                <a:gd name="connsiteX2" fmla="*/ 863897 w 6126978"/>
                <a:gd name="connsiteY2" fmla="*/ 251012 h 6858000"/>
                <a:gd name="connsiteX3" fmla="*/ 262980 w 6126978"/>
                <a:gd name="connsiteY3" fmla="*/ 251012 h 6858000"/>
                <a:gd name="connsiteX4" fmla="*/ 262980 w 6126978"/>
                <a:gd name="connsiteY4" fmla="*/ 6606988 h 6858000"/>
                <a:gd name="connsiteX5" fmla="*/ 6126978 w 6126978"/>
                <a:gd name="connsiteY5" fmla="*/ 6606988 h 6858000"/>
                <a:gd name="connsiteX6" fmla="*/ 6126978 w 6126978"/>
                <a:gd name="connsiteY6" fmla="*/ 6858000 h 6858000"/>
                <a:gd name="connsiteX7" fmla="*/ 0 w 6126978"/>
                <a:gd name="connsiteY7" fmla="*/ 6858000 h 6858000"/>
                <a:gd name="connsiteX8" fmla="*/ 0 w 612697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6978" h="6858000">
                  <a:moveTo>
                    <a:pt x="0" y="0"/>
                  </a:moveTo>
                  <a:lnTo>
                    <a:pt x="863897" y="0"/>
                  </a:lnTo>
                  <a:lnTo>
                    <a:pt x="863897" y="251012"/>
                  </a:lnTo>
                  <a:lnTo>
                    <a:pt x="262980" y="251012"/>
                  </a:lnTo>
                  <a:lnTo>
                    <a:pt x="262980" y="6606988"/>
                  </a:lnTo>
                  <a:lnTo>
                    <a:pt x="6126978" y="6606988"/>
                  </a:lnTo>
                  <a:lnTo>
                    <a:pt x="612697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3511296" y="1384"/>
              <a:ext cx="2610336" cy="251012"/>
            </a:xfrm>
            <a:custGeom>
              <a:avLst/>
              <a:gdLst>
                <a:gd name="connsiteX0" fmla="*/ 0 w 2610336"/>
                <a:gd name="connsiteY0" fmla="*/ 0 h 251012"/>
                <a:gd name="connsiteX1" fmla="*/ 2610336 w 2610336"/>
                <a:gd name="connsiteY1" fmla="*/ 0 h 251012"/>
                <a:gd name="connsiteX2" fmla="*/ 2610336 w 2610336"/>
                <a:gd name="connsiteY2" fmla="*/ 251012 h 251012"/>
                <a:gd name="connsiteX3" fmla="*/ 0 w 2610336"/>
                <a:gd name="connsiteY3" fmla="*/ 251012 h 251012"/>
                <a:gd name="connsiteX4" fmla="*/ 0 w 2610336"/>
                <a:gd name="connsiteY4" fmla="*/ 0 h 25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0336" h="251012">
                  <a:moveTo>
                    <a:pt x="0" y="0"/>
                  </a:moveTo>
                  <a:lnTo>
                    <a:pt x="2610336" y="0"/>
                  </a:lnTo>
                  <a:lnTo>
                    <a:pt x="2610336" y="251012"/>
                  </a:lnTo>
                  <a:lnTo>
                    <a:pt x="0" y="2510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202761" y="104520"/>
            <a:ext cx="237116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spc="600" dirty="0">
                <a:solidFill>
                  <a:srgbClr val="1AB49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公司介绍</a:t>
            </a:r>
            <a:endParaRPr lang="en-US" altLang="zh-CN" sz="2400" b="1" spc="600" dirty="0">
              <a:solidFill>
                <a:srgbClr val="1AB49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6121632" y="0"/>
            <a:ext cx="6070370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5347" y="1384"/>
            <a:ext cx="6126979" cy="6858000"/>
            <a:chOff x="-5347" y="1384"/>
            <a:chExt cx="6126979" cy="6858000"/>
          </a:xfrm>
          <a:solidFill>
            <a:srgbClr val="1AB49C"/>
          </a:solidFill>
        </p:grpSpPr>
        <p:sp>
          <p:nvSpPr>
            <p:cNvPr id="4" name="任意多边形 3"/>
            <p:cNvSpPr/>
            <p:nvPr/>
          </p:nvSpPr>
          <p:spPr>
            <a:xfrm>
              <a:off x="-5347" y="1384"/>
              <a:ext cx="6126978" cy="6858000"/>
            </a:xfrm>
            <a:custGeom>
              <a:avLst/>
              <a:gdLst>
                <a:gd name="connsiteX0" fmla="*/ 0 w 6126978"/>
                <a:gd name="connsiteY0" fmla="*/ 0 h 6858000"/>
                <a:gd name="connsiteX1" fmla="*/ 863897 w 6126978"/>
                <a:gd name="connsiteY1" fmla="*/ 0 h 6858000"/>
                <a:gd name="connsiteX2" fmla="*/ 863897 w 6126978"/>
                <a:gd name="connsiteY2" fmla="*/ 251012 h 6858000"/>
                <a:gd name="connsiteX3" fmla="*/ 262980 w 6126978"/>
                <a:gd name="connsiteY3" fmla="*/ 251012 h 6858000"/>
                <a:gd name="connsiteX4" fmla="*/ 262980 w 6126978"/>
                <a:gd name="connsiteY4" fmla="*/ 6606988 h 6858000"/>
                <a:gd name="connsiteX5" fmla="*/ 6126978 w 6126978"/>
                <a:gd name="connsiteY5" fmla="*/ 6606988 h 6858000"/>
                <a:gd name="connsiteX6" fmla="*/ 6126978 w 6126978"/>
                <a:gd name="connsiteY6" fmla="*/ 6858000 h 6858000"/>
                <a:gd name="connsiteX7" fmla="*/ 0 w 6126978"/>
                <a:gd name="connsiteY7" fmla="*/ 6858000 h 6858000"/>
                <a:gd name="connsiteX8" fmla="*/ 0 w 612697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6978" h="6858000">
                  <a:moveTo>
                    <a:pt x="0" y="0"/>
                  </a:moveTo>
                  <a:lnTo>
                    <a:pt x="863897" y="0"/>
                  </a:lnTo>
                  <a:lnTo>
                    <a:pt x="863897" y="251012"/>
                  </a:lnTo>
                  <a:lnTo>
                    <a:pt x="262980" y="251012"/>
                  </a:lnTo>
                  <a:lnTo>
                    <a:pt x="262980" y="6606988"/>
                  </a:lnTo>
                  <a:lnTo>
                    <a:pt x="6126978" y="6606988"/>
                  </a:lnTo>
                  <a:lnTo>
                    <a:pt x="612697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3511296" y="1384"/>
              <a:ext cx="2610336" cy="251012"/>
            </a:xfrm>
            <a:custGeom>
              <a:avLst/>
              <a:gdLst>
                <a:gd name="connsiteX0" fmla="*/ 0 w 2610336"/>
                <a:gd name="connsiteY0" fmla="*/ 0 h 251012"/>
                <a:gd name="connsiteX1" fmla="*/ 2610336 w 2610336"/>
                <a:gd name="connsiteY1" fmla="*/ 0 h 251012"/>
                <a:gd name="connsiteX2" fmla="*/ 2610336 w 2610336"/>
                <a:gd name="connsiteY2" fmla="*/ 251012 h 251012"/>
                <a:gd name="connsiteX3" fmla="*/ 0 w 2610336"/>
                <a:gd name="connsiteY3" fmla="*/ 251012 h 251012"/>
                <a:gd name="connsiteX4" fmla="*/ 0 w 2610336"/>
                <a:gd name="connsiteY4" fmla="*/ 0 h 25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0336" h="251012">
                  <a:moveTo>
                    <a:pt x="0" y="0"/>
                  </a:moveTo>
                  <a:lnTo>
                    <a:pt x="2610336" y="0"/>
                  </a:lnTo>
                  <a:lnTo>
                    <a:pt x="2610336" y="251012"/>
                  </a:lnTo>
                  <a:lnTo>
                    <a:pt x="0" y="2510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202761" y="104520"/>
            <a:ext cx="237116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spc="600" dirty="0">
                <a:solidFill>
                  <a:srgbClr val="1AB49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项目介绍</a:t>
            </a:r>
            <a:endParaRPr lang="en-US" altLang="zh-CN" sz="2400" b="1" spc="600" dirty="0">
              <a:solidFill>
                <a:srgbClr val="1AB49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6121632" y="0"/>
            <a:ext cx="6070370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5347" y="1384"/>
            <a:ext cx="6126979" cy="6858000"/>
            <a:chOff x="-5347" y="1384"/>
            <a:chExt cx="6126979" cy="6858000"/>
          </a:xfrm>
          <a:solidFill>
            <a:srgbClr val="1AB49C"/>
          </a:solidFill>
        </p:grpSpPr>
        <p:sp>
          <p:nvSpPr>
            <p:cNvPr id="4" name="任意多边形 3"/>
            <p:cNvSpPr/>
            <p:nvPr/>
          </p:nvSpPr>
          <p:spPr>
            <a:xfrm>
              <a:off x="-5347" y="1384"/>
              <a:ext cx="6126978" cy="6858000"/>
            </a:xfrm>
            <a:custGeom>
              <a:avLst/>
              <a:gdLst>
                <a:gd name="connsiteX0" fmla="*/ 0 w 6126978"/>
                <a:gd name="connsiteY0" fmla="*/ 0 h 6858000"/>
                <a:gd name="connsiteX1" fmla="*/ 863897 w 6126978"/>
                <a:gd name="connsiteY1" fmla="*/ 0 h 6858000"/>
                <a:gd name="connsiteX2" fmla="*/ 863897 w 6126978"/>
                <a:gd name="connsiteY2" fmla="*/ 251012 h 6858000"/>
                <a:gd name="connsiteX3" fmla="*/ 262980 w 6126978"/>
                <a:gd name="connsiteY3" fmla="*/ 251012 h 6858000"/>
                <a:gd name="connsiteX4" fmla="*/ 262980 w 6126978"/>
                <a:gd name="connsiteY4" fmla="*/ 6606988 h 6858000"/>
                <a:gd name="connsiteX5" fmla="*/ 6126978 w 6126978"/>
                <a:gd name="connsiteY5" fmla="*/ 6606988 h 6858000"/>
                <a:gd name="connsiteX6" fmla="*/ 6126978 w 6126978"/>
                <a:gd name="connsiteY6" fmla="*/ 6858000 h 6858000"/>
                <a:gd name="connsiteX7" fmla="*/ 0 w 6126978"/>
                <a:gd name="connsiteY7" fmla="*/ 6858000 h 6858000"/>
                <a:gd name="connsiteX8" fmla="*/ 0 w 612697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6978" h="6858000">
                  <a:moveTo>
                    <a:pt x="0" y="0"/>
                  </a:moveTo>
                  <a:lnTo>
                    <a:pt x="863897" y="0"/>
                  </a:lnTo>
                  <a:lnTo>
                    <a:pt x="863897" y="251012"/>
                  </a:lnTo>
                  <a:lnTo>
                    <a:pt x="262980" y="251012"/>
                  </a:lnTo>
                  <a:lnTo>
                    <a:pt x="262980" y="6606988"/>
                  </a:lnTo>
                  <a:lnTo>
                    <a:pt x="6126978" y="6606988"/>
                  </a:lnTo>
                  <a:lnTo>
                    <a:pt x="612697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3511296" y="1384"/>
              <a:ext cx="2610336" cy="251012"/>
            </a:xfrm>
            <a:custGeom>
              <a:avLst/>
              <a:gdLst>
                <a:gd name="connsiteX0" fmla="*/ 0 w 2610336"/>
                <a:gd name="connsiteY0" fmla="*/ 0 h 251012"/>
                <a:gd name="connsiteX1" fmla="*/ 2610336 w 2610336"/>
                <a:gd name="connsiteY1" fmla="*/ 0 h 251012"/>
                <a:gd name="connsiteX2" fmla="*/ 2610336 w 2610336"/>
                <a:gd name="connsiteY2" fmla="*/ 251012 h 251012"/>
                <a:gd name="connsiteX3" fmla="*/ 0 w 2610336"/>
                <a:gd name="connsiteY3" fmla="*/ 251012 h 251012"/>
                <a:gd name="connsiteX4" fmla="*/ 0 w 2610336"/>
                <a:gd name="connsiteY4" fmla="*/ 0 h 25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0336" h="251012">
                  <a:moveTo>
                    <a:pt x="0" y="0"/>
                  </a:moveTo>
                  <a:lnTo>
                    <a:pt x="2610336" y="0"/>
                  </a:lnTo>
                  <a:lnTo>
                    <a:pt x="2610336" y="251012"/>
                  </a:lnTo>
                  <a:lnTo>
                    <a:pt x="0" y="2510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202761" y="104520"/>
            <a:ext cx="237116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spc="600" dirty="0">
                <a:solidFill>
                  <a:srgbClr val="1AB49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产品运营</a:t>
            </a:r>
            <a:endParaRPr lang="en-US" altLang="zh-CN" sz="2400" b="1" spc="600" dirty="0">
              <a:solidFill>
                <a:srgbClr val="1AB49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t="21949" r="-929" b="35095"/>
          <a:stretch>
            <a:fillRect/>
          </a:stretch>
        </p:blipFill>
        <p:spPr>
          <a:xfrm>
            <a:off x="11289" y="-530577"/>
            <a:ext cx="12147752" cy="3476977"/>
          </a:xfrm>
          <a:prstGeom prst="rect">
            <a:avLst/>
          </a:prstGeom>
        </p:spPr>
      </p:pic>
      <p:sp>
        <p:nvSpPr>
          <p:cNvPr id="2" name="任意多边形 1"/>
          <p:cNvSpPr/>
          <p:nvPr userDrawn="1"/>
        </p:nvSpPr>
        <p:spPr>
          <a:xfrm>
            <a:off x="6121632" y="0"/>
            <a:ext cx="6070370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5347" y="1384"/>
            <a:ext cx="6126979" cy="6858000"/>
            <a:chOff x="-5347" y="1384"/>
            <a:chExt cx="6126979" cy="6858000"/>
          </a:xfrm>
          <a:solidFill>
            <a:srgbClr val="1AB49C"/>
          </a:solidFill>
        </p:grpSpPr>
        <p:sp>
          <p:nvSpPr>
            <p:cNvPr id="4" name="任意多边形 3"/>
            <p:cNvSpPr/>
            <p:nvPr/>
          </p:nvSpPr>
          <p:spPr>
            <a:xfrm>
              <a:off x="-5347" y="1384"/>
              <a:ext cx="6126978" cy="6858000"/>
            </a:xfrm>
            <a:custGeom>
              <a:avLst/>
              <a:gdLst>
                <a:gd name="connsiteX0" fmla="*/ 0 w 6126978"/>
                <a:gd name="connsiteY0" fmla="*/ 0 h 6858000"/>
                <a:gd name="connsiteX1" fmla="*/ 863897 w 6126978"/>
                <a:gd name="connsiteY1" fmla="*/ 0 h 6858000"/>
                <a:gd name="connsiteX2" fmla="*/ 863897 w 6126978"/>
                <a:gd name="connsiteY2" fmla="*/ 251012 h 6858000"/>
                <a:gd name="connsiteX3" fmla="*/ 262980 w 6126978"/>
                <a:gd name="connsiteY3" fmla="*/ 251012 h 6858000"/>
                <a:gd name="connsiteX4" fmla="*/ 262980 w 6126978"/>
                <a:gd name="connsiteY4" fmla="*/ 6606988 h 6858000"/>
                <a:gd name="connsiteX5" fmla="*/ 6126978 w 6126978"/>
                <a:gd name="connsiteY5" fmla="*/ 6606988 h 6858000"/>
                <a:gd name="connsiteX6" fmla="*/ 6126978 w 6126978"/>
                <a:gd name="connsiteY6" fmla="*/ 6858000 h 6858000"/>
                <a:gd name="connsiteX7" fmla="*/ 0 w 6126978"/>
                <a:gd name="connsiteY7" fmla="*/ 6858000 h 6858000"/>
                <a:gd name="connsiteX8" fmla="*/ 0 w 612697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6978" h="6858000">
                  <a:moveTo>
                    <a:pt x="0" y="0"/>
                  </a:moveTo>
                  <a:lnTo>
                    <a:pt x="863897" y="0"/>
                  </a:lnTo>
                  <a:lnTo>
                    <a:pt x="863897" y="251012"/>
                  </a:lnTo>
                  <a:lnTo>
                    <a:pt x="262980" y="251012"/>
                  </a:lnTo>
                  <a:lnTo>
                    <a:pt x="262980" y="6606988"/>
                  </a:lnTo>
                  <a:lnTo>
                    <a:pt x="6126978" y="6606988"/>
                  </a:lnTo>
                  <a:lnTo>
                    <a:pt x="612697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3511296" y="1384"/>
              <a:ext cx="2610336" cy="251012"/>
            </a:xfrm>
            <a:custGeom>
              <a:avLst/>
              <a:gdLst>
                <a:gd name="connsiteX0" fmla="*/ 0 w 2610336"/>
                <a:gd name="connsiteY0" fmla="*/ 0 h 251012"/>
                <a:gd name="connsiteX1" fmla="*/ 2610336 w 2610336"/>
                <a:gd name="connsiteY1" fmla="*/ 0 h 251012"/>
                <a:gd name="connsiteX2" fmla="*/ 2610336 w 2610336"/>
                <a:gd name="connsiteY2" fmla="*/ 251012 h 251012"/>
                <a:gd name="connsiteX3" fmla="*/ 0 w 2610336"/>
                <a:gd name="connsiteY3" fmla="*/ 251012 h 251012"/>
                <a:gd name="connsiteX4" fmla="*/ 0 w 2610336"/>
                <a:gd name="connsiteY4" fmla="*/ 0 h 25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0336" h="251012">
                  <a:moveTo>
                    <a:pt x="0" y="0"/>
                  </a:moveTo>
                  <a:lnTo>
                    <a:pt x="2610336" y="0"/>
                  </a:lnTo>
                  <a:lnTo>
                    <a:pt x="2610336" y="251012"/>
                  </a:lnTo>
                  <a:lnTo>
                    <a:pt x="0" y="2510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202761" y="104520"/>
            <a:ext cx="237116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spc="600" dirty="0">
                <a:solidFill>
                  <a:srgbClr val="1AB49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产品运营</a:t>
            </a:r>
            <a:endParaRPr lang="en-US" altLang="zh-CN" sz="2400" b="1" spc="600" dirty="0">
              <a:solidFill>
                <a:srgbClr val="1AB49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6121632" y="0"/>
            <a:ext cx="6070370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5347" y="1384"/>
            <a:ext cx="6126979" cy="6858000"/>
            <a:chOff x="-5347" y="1384"/>
            <a:chExt cx="6126979" cy="6858000"/>
          </a:xfrm>
          <a:solidFill>
            <a:srgbClr val="1AB49C"/>
          </a:solidFill>
        </p:grpSpPr>
        <p:sp>
          <p:nvSpPr>
            <p:cNvPr id="4" name="任意多边形 3"/>
            <p:cNvSpPr/>
            <p:nvPr/>
          </p:nvSpPr>
          <p:spPr>
            <a:xfrm>
              <a:off x="-5347" y="1384"/>
              <a:ext cx="6126978" cy="6858000"/>
            </a:xfrm>
            <a:custGeom>
              <a:avLst/>
              <a:gdLst>
                <a:gd name="connsiteX0" fmla="*/ 0 w 6126978"/>
                <a:gd name="connsiteY0" fmla="*/ 0 h 6858000"/>
                <a:gd name="connsiteX1" fmla="*/ 863897 w 6126978"/>
                <a:gd name="connsiteY1" fmla="*/ 0 h 6858000"/>
                <a:gd name="connsiteX2" fmla="*/ 863897 w 6126978"/>
                <a:gd name="connsiteY2" fmla="*/ 251012 h 6858000"/>
                <a:gd name="connsiteX3" fmla="*/ 262980 w 6126978"/>
                <a:gd name="connsiteY3" fmla="*/ 251012 h 6858000"/>
                <a:gd name="connsiteX4" fmla="*/ 262980 w 6126978"/>
                <a:gd name="connsiteY4" fmla="*/ 6606988 h 6858000"/>
                <a:gd name="connsiteX5" fmla="*/ 6126978 w 6126978"/>
                <a:gd name="connsiteY5" fmla="*/ 6606988 h 6858000"/>
                <a:gd name="connsiteX6" fmla="*/ 6126978 w 6126978"/>
                <a:gd name="connsiteY6" fmla="*/ 6858000 h 6858000"/>
                <a:gd name="connsiteX7" fmla="*/ 0 w 6126978"/>
                <a:gd name="connsiteY7" fmla="*/ 6858000 h 6858000"/>
                <a:gd name="connsiteX8" fmla="*/ 0 w 612697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6978" h="6858000">
                  <a:moveTo>
                    <a:pt x="0" y="0"/>
                  </a:moveTo>
                  <a:lnTo>
                    <a:pt x="863897" y="0"/>
                  </a:lnTo>
                  <a:lnTo>
                    <a:pt x="863897" y="251012"/>
                  </a:lnTo>
                  <a:lnTo>
                    <a:pt x="262980" y="251012"/>
                  </a:lnTo>
                  <a:lnTo>
                    <a:pt x="262980" y="6606988"/>
                  </a:lnTo>
                  <a:lnTo>
                    <a:pt x="6126978" y="6606988"/>
                  </a:lnTo>
                  <a:lnTo>
                    <a:pt x="612697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3511296" y="1384"/>
              <a:ext cx="2610336" cy="251012"/>
            </a:xfrm>
            <a:custGeom>
              <a:avLst/>
              <a:gdLst>
                <a:gd name="connsiteX0" fmla="*/ 0 w 2610336"/>
                <a:gd name="connsiteY0" fmla="*/ 0 h 251012"/>
                <a:gd name="connsiteX1" fmla="*/ 2610336 w 2610336"/>
                <a:gd name="connsiteY1" fmla="*/ 0 h 251012"/>
                <a:gd name="connsiteX2" fmla="*/ 2610336 w 2610336"/>
                <a:gd name="connsiteY2" fmla="*/ 251012 h 251012"/>
                <a:gd name="connsiteX3" fmla="*/ 0 w 2610336"/>
                <a:gd name="connsiteY3" fmla="*/ 251012 h 251012"/>
                <a:gd name="connsiteX4" fmla="*/ 0 w 2610336"/>
                <a:gd name="connsiteY4" fmla="*/ 0 h 25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0336" h="251012">
                  <a:moveTo>
                    <a:pt x="0" y="0"/>
                  </a:moveTo>
                  <a:lnTo>
                    <a:pt x="2610336" y="0"/>
                  </a:lnTo>
                  <a:lnTo>
                    <a:pt x="2610336" y="251012"/>
                  </a:lnTo>
                  <a:lnTo>
                    <a:pt x="0" y="2510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202761" y="104520"/>
            <a:ext cx="237116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spc="600" dirty="0">
                <a:solidFill>
                  <a:srgbClr val="1AB49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发展规划</a:t>
            </a:r>
            <a:endParaRPr lang="en-US" altLang="zh-CN" sz="2400" b="1" spc="600" dirty="0">
              <a:solidFill>
                <a:srgbClr val="1AB49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6121632" y="0"/>
            <a:ext cx="6070370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5347" y="1384"/>
            <a:ext cx="6126979" cy="6858000"/>
            <a:chOff x="-5347" y="1384"/>
            <a:chExt cx="6126979" cy="6858000"/>
          </a:xfrm>
          <a:solidFill>
            <a:srgbClr val="1AB49C"/>
          </a:solidFill>
        </p:grpSpPr>
        <p:sp>
          <p:nvSpPr>
            <p:cNvPr id="4" name="任意多边形 3"/>
            <p:cNvSpPr/>
            <p:nvPr/>
          </p:nvSpPr>
          <p:spPr>
            <a:xfrm>
              <a:off x="-5347" y="1384"/>
              <a:ext cx="6126978" cy="6858000"/>
            </a:xfrm>
            <a:custGeom>
              <a:avLst/>
              <a:gdLst>
                <a:gd name="connsiteX0" fmla="*/ 0 w 6126978"/>
                <a:gd name="connsiteY0" fmla="*/ 0 h 6858000"/>
                <a:gd name="connsiteX1" fmla="*/ 863897 w 6126978"/>
                <a:gd name="connsiteY1" fmla="*/ 0 h 6858000"/>
                <a:gd name="connsiteX2" fmla="*/ 863897 w 6126978"/>
                <a:gd name="connsiteY2" fmla="*/ 251012 h 6858000"/>
                <a:gd name="connsiteX3" fmla="*/ 262980 w 6126978"/>
                <a:gd name="connsiteY3" fmla="*/ 251012 h 6858000"/>
                <a:gd name="connsiteX4" fmla="*/ 262980 w 6126978"/>
                <a:gd name="connsiteY4" fmla="*/ 6606988 h 6858000"/>
                <a:gd name="connsiteX5" fmla="*/ 6126978 w 6126978"/>
                <a:gd name="connsiteY5" fmla="*/ 6606988 h 6858000"/>
                <a:gd name="connsiteX6" fmla="*/ 6126978 w 6126978"/>
                <a:gd name="connsiteY6" fmla="*/ 6858000 h 6858000"/>
                <a:gd name="connsiteX7" fmla="*/ 0 w 6126978"/>
                <a:gd name="connsiteY7" fmla="*/ 6858000 h 6858000"/>
                <a:gd name="connsiteX8" fmla="*/ 0 w 612697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6978" h="6858000">
                  <a:moveTo>
                    <a:pt x="0" y="0"/>
                  </a:moveTo>
                  <a:lnTo>
                    <a:pt x="863897" y="0"/>
                  </a:lnTo>
                  <a:lnTo>
                    <a:pt x="863897" y="251012"/>
                  </a:lnTo>
                  <a:lnTo>
                    <a:pt x="262980" y="251012"/>
                  </a:lnTo>
                  <a:lnTo>
                    <a:pt x="262980" y="6606988"/>
                  </a:lnTo>
                  <a:lnTo>
                    <a:pt x="6126978" y="6606988"/>
                  </a:lnTo>
                  <a:lnTo>
                    <a:pt x="612697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3511296" y="1384"/>
              <a:ext cx="2610336" cy="251012"/>
            </a:xfrm>
            <a:custGeom>
              <a:avLst/>
              <a:gdLst>
                <a:gd name="connsiteX0" fmla="*/ 0 w 2610336"/>
                <a:gd name="connsiteY0" fmla="*/ 0 h 251012"/>
                <a:gd name="connsiteX1" fmla="*/ 2610336 w 2610336"/>
                <a:gd name="connsiteY1" fmla="*/ 0 h 251012"/>
                <a:gd name="connsiteX2" fmla="*/ 2610336 w 2610336"/>
                <a:gd name="connsiteY2" fmla="*/ 251012 h 251012"/>
                <a:gd name="connsiteX3" fmla="*/ 0 w 2610336"/>
                <a:gd name="connsiteY3" fmla="*/ 251012 h 251012"/>
                <a:gd name="connsiteX4" fmla="*/ 0 w 2610336"/>
                <a:gd name="connsiteY4" fmla="*/ 0 h 25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0336" h="251012">
                  <a:moveTo>
                    <a:pt x="0" y="0"/>
                  </a:moveTo>
                  <a:lnTo>
                    <a:pt x="2610336" y="0"/>
                  </a:lnTo>
                  <a:lnTo>
                    <a:pt x="2610336" y="251012"/>
                  </a:lnTo>
                  <a:lnTo>
                    <a:pt x="0" y="2510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1202761" y="104520"/>
            <a:ext cx="237116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spc="600" dirty="0">
                <a:solidFill>
                  <a:srgbClr val="1AB49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融资计划</a:t>
            </a:r>
            <a:endParaRPr lang="en-US" altLang="zh-CN" sz="2400" b="1" spc="600" dirty="0">
              <a:solidFill>
                <a:srgbClr val="1AB49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E4274-6686-4A88-B352-6CF8A7FC23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CAB8-BDC7-46D8-AED4-E3A5E447E22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8" Type="http://schemas.openxmlformats.org/officeDocument/2006/relationships/theme" Target="../theme/theme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BF82D2-7A68-459D-A996-9BDDA2518F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01EE5D-26FB-46D5-A381-ECFB35BF1D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E4274-6686-4A88-B352-6CF8A7FC23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ACAB8-BDC7-46D8-AED4-E3A5E447E22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E4274-6686-4A88-B352-6CF8A7FC23C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ACAB8-BDC7-46D8-AED4-E3A5E447E22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9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9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 bwMode="auto">
          <a:xfrm>
            <a:off x="3632886" y="729049"/>
            <a:ext cx="5383540" cy="4879955"/>
          </a:xfrm>
          <a:custGeom>
            <a:avLst/>
            <a:gdLst>
              <a:gd name="connsiteX0" fmla="*/ 4355136 w 4781344"/>
              <a:gd name="connsiteY0" fmla="*/ 1440747 h 4334089"/>
              <a:gd name="connsiteX1" fmla="*/ 4518014 w 4781344"/>
              <a:gd name="connsiteY1" fmla="*/ 1506207 h 4334089"/>
              <a:gd name="connsiteX2" fmla="*/ 4647568 w 4781344"/>
              <a:gd name="connsiteY2" fmla="*/ 1638374 h 4334089"/>
              <a:gd name="connsiteX3" fmla="*/ 4647568 w 4781344"/>
              <a:gd name="connsiteY3" fmla="*/ 1962558 h 4334089"/>
              <a:gd name="connsiteX4" fmla="*/ 4458114 w 4781344"/>
              <a:gd name="connsiteY4" fmla="*/ 2152187 h 4334089"/>
              <a:gd name="connsiteX5" fmla="*/ 4295718 w 4781344"/>
              <a:gd name="connsiteY5" fmla="*/ 2314732 h 4334089"/>
              <a:gd name="connsiteX6" fmla="*/ 4334143 w 4781344"/>
              <a:gd name="connsiteY6" fmla="*/ 2294432 h 4334089"/>
              <a:gd name="connsiteX7" fmla="*/ 4582104 w 4781344"/>
              <a:gd name="connsiteY7" fmla="*/ 2344930 h 4334089"/>
              <a:gd name="connsiteX8" fmla="*/ 4714101 w 4781344"/>
              <a:gd name="connsiteY8" fmla="*/ 2474604 h 4334089"/>
              <a:gd name="connsiteX9" fmla="*/ 4714101 w 4781344"/>
              <a:gd name="connsiteY9" fmla="*/ 2798788 h 4334089"/>
              <a:gd name="connsiteX10" fmla="*/ 3419038 w 4781344"/>
              <a:gd name="connsiteY10" fmla="*/ 4093030 h 4334089"/>
              <a:gd name="connsiteX11" fmla="*/ 3095272 w 4781344"/>
              <a:gd name="connsiteY11" fmla="*/ 4093030 h 4334089"/>
              <a:gd name="connsiteX12" fmla="*/ 2963275 w 4781344"/>
              <a:gd name="connsiteY12" fmla="*/ 3960863 h 4334089"/>
              <a:gd name="connsiteX13" fmla="*/ 2912843 w 4781344"/>
              <a:gd name="connsiteY13" fmla="*/ 3712581 h 4334089"/>
              <a:gd name="connsiteX14" fmla="*/ 2928124 w 4781344"/>
              <a:gd name="connsiteY14" fmla="*/ 3683581 h 4334089"/>
              <a:gd name="connsiteX15" fmla="*/ 2822901 w 4781344"/>
              <a:gd name="connsiteY15" fmla="*/ 3788899 h 4334089"/>
              <a:gd name="connsiteX16" fmla="*/ 2562234 w 4781344"/>
              <a:gd name="connsiteY16" fmla="*/ 4049805 h 4334089"/>
              <a:gd name="connsiteX17" fmla="*/ 2240839 w 4781344"/>
              <a:gd name="connsiteY17" fmla="*/ 4049805 h 4334089"/>
              <a:gd name="connsiteX18" fmla="*/ 2108793 w 4781344"/>
              <a:gd name="connsiteY18" fmla="*/ 3917638 h 4334089"/>
              <a:gd name="connsiteX19" fmla="*/ 2108793 w 4781344"/>
              <a:gd name="connsiteY19" fmla="*/ 3593454 h 4334089"/>
              <a:gd name="connsiteX20" fmla="*/ 4194127 w 4781344"/>
              <a:gd name="connsiteY20" fmla="*/ 1506207 h 4334089"/>
              <a:gd name="connsiteX21" fmla="*/ 4355136 w 4781344"/>
              <a:gd name="connsiteY21" fmla="*/ 1440747 h 4334089"/>
              <a:gd name="connsiteX22" fmla="*/ 3487825 w 4781344"/>
              <a:gd name="connsiteY22" fmla="*/ 1379657 h 4334089"/>
              <a:gd name="connsiteX23" fmla="*/ 3636074 w 4781344"/>
              <a:gd name="connsiteY23" fmla="*/ 1441394 h 4334089"/>
              <a:gd name="connsiteX24" fmla="*/ 3795534 w 4781344"/>
              <a:gd name="connsiteY24" fmla="*/ 1601038 h 4334089"/>
              <a:gd name="connsiteX25" fmla="*/ 3795534 w 4781344"/>
              <a:gd name="connsiteY25" fmla="*/ 1895382 h 4334089"/>
              <a:gd name="connsiteX26" fmla="*/ 1525712 w 4781344"/>
              <a:gd name="connsiteY26" fmla="*/ 4177793 h 4334089"/>
              <a:gd name="connsiteX27" fmla="*/ 1231706 w 4781344"/>
              <a:gd name="connsiteY27" fmla="*/ 4177793 h 4334089"/>
              <a:gd name="connsiteX28" fmla="*/ 1072246 w 4781344"/>
              <a:gd name="connsiteY28" fmla="*/ 4020643 h 4334089"/>
              <a:gd name="connsiteX29" fmla="*/ 1072246 w 4781344"/>
              <a:gd name="connsiteY29" fmla="*/ 3723805 h 4334089"/>
              <a:gd name="connsiteX30" fmla="*/ 3339577 w 4781344"/>
              <a:gd name="connsiteY30" fmla="*/ 1441394 h 4334089"/>
              <a:gd name="connsiteX31" fmla="*/ 3487825 w 4781344"/>
              <a:gd name="connsiteY31" fmla="*/ 1379657 h 4334089"/>
              <a:gd name="connsiteX32" fmla="*/ 3955769 w 4781344"/>
              <a:gd name="connsiteY32" fmla="*/ 0 h 4334089"/>
              <a:gd name="connsiteX33" fmla="*/ 4116492 w 4781344"/>
              <a:gd name="connsiteY33" fmla="*/ 67330 h 4334089"/>
              <a:gd name="connsiteX34" fmla="*/ 4248559 w 4781344"/>
              <a:gd name="connsiteY34" fmla="*/ 197004 h 4334089"/>
              <a:gd name="connsiteX35" fmla="*/ 4248559 w 4781344"/>
              <a:gd name="connsiteY35" fmla="*/ 521188 h 4334089"/>
              <a:gd name="connsiteX36" fmla="*/ 520790 w 4781344"/>
              <a:gd name="connsiteY36" fmla="*/ 4266759 h 4334089"/>
              <a:gd name="connsiteX37" fmla="*/ 196853 w 4781344"/>
              <a:gd name="connsiteY37" fmla="*/ 4266759 h 4334089"/>
              <a:gd name="connsiteX38" fmla="*/ 67279 w 4781344"/>
              <a:gd name="connsiteY38" fmla="*/ 4134592 h 4334089"/>
              <a:gd name="connsiteX39" fmla="*/ 67279 w 4781344"/>
              <a:gd name="connsiteY39" fmla="*/ 3810408 h 4334089"/>
              <a:gd name="connsiteX40" fmla="*/ 405949 w 4781344"/>
              <a:gd name="connsiteY40" fmla="*/ 3470347 h 4334089"/>
              <a:gd name="connsiteX41" fmla="*/ 627726 w 4781344"/>
              <a:gd name="connsiteY41" fmla="*/ 3247659 h 4334089"/>
              <a:gd name="connsiteX42" fmla="*/ 620154 w 4781344"/>
              <a:gd name="connsiteY42" fmla="*/ 3253856 h 4334089"/>
              <a:gd name="connsiteX43" fmla="*/ 332287 w 4781344"/>
              <a:gd name="connsiteY43" fmla="*/ 3224406 h 4334089"/>
              <a:gd name="connsiteX44" fmla="*/ 200254 w 4781344"/>
              <a:gd name="connsiteY44" fmla="*/ 3094766 h 4334089"/>
              <a:gd name="connsiteX45" fmla="*/ 200254 w 4781344"/>
              <a:gd name="connsiteY45" fmla="*/ 2770666 h 4334089"/>
              <a:gd name="connsiteX46" fmla="*/ 438349 w 4781344"/>
              <a:gd name="connsiteY46" fmla="*/ 2535108 h 4334089"/>
              <a:gd name="connsiteX47" fmla="*/ 458126 w 4781344"/>
              <a:gd name="connsiteY47" fmla="*/ 2515541 h 4334089"/>
              <a:gd name="connsiteX48" fmla="*/ 420867 w 4781344"/>
              <a:gd name="connsiteY48" fmla="*/ 2526647 h 4334089"/>
              <a:gd name="connsiteX49" fmla="*/ 232601 w 4781344"/>
              <a:gd name="connsiteY49" fmla="*/ 2468785 h 4334089"/>
              <a:gd name="connsiteX50" fmla="*/ 73110 w 4781344"/>
              <a:gd name="connsiteY50" fmla="*/ 2309187 h 4334089"/>
              <a:gd name="connsiteX51" fmla="*/ 73110 w 4781344"/>
              <a:gd name="connsiteY51" fmla="*/ 2012434 h 4334089"/>
              <a:gd name="connsiteX52" fmla="*/ 545937 w 4781344"/>
              <a:gd name="connsiteY52" fmla="*/ 1539926 h 4334089"/>
              <a:gd name="connsiteX53" fmla="*/ 570286 w 4781344"/>
              <a:gd name="connsiteY53" fmla="*/ 1515594 h 4334089"/>
              <a:gd name="connsiteX54" fmla="*/ 535076 w 4781344"/>
              <a:gd name="connsiteY54" fmla="*/ 1533666 h 4334089"/>
              <a:gd name="connsiteX55" fmla="*/ 286795 w 4781344"/>
              <a:gd name="connsiteY55" fmla="*/ 1484540 h 4334089"/>
              <a:gd name="connsiteX56" fmla="*/ 154627 w 4781344"/>
              <a:gd name="connsiteY56" fmla="*/ 1352289 h 4334089"/>
              <a:gd name="connsiteX57" fmla="*/ 154627 w 4781344"/>
              <a:gd name="connsiteY57" fmla="*/ 1027901 h 4334089"/>
              <a:gd name="connsiteX58" fmla="*/ 837907 w 4781344"/>
              <a:gd name="connsiteY58" fmla="*/ 339200 h 4334089"/>
              <a:gd name="connsiteX59" fmla="*/ 1162091 w 4781344"/>
              <a:gd name="connsiteY59" fmla="*/ 339200 h 4334089"/>
              <a:gd name="connsiteX60" fmla="*/ 1294259 w 4781344"/>
              <a:gd name="connsiteY60" fmla="*/ 471451 h 4334089"/>
              <a:gd name="connsiteX61" fmla="*/ 1323716 w 4781344"/>
              <a:gd name="connsiteY61" fmla="*/ 759794 h 4334089"/>
              <a:gd name="connsiteX62" fmla="*/ 1310886 w 4781344"/>
              <a:gd name="connsiteY62" fmla="*/ 775493 h 4334089"/>
              <a:gd name="connsiteX63" fmla="*/ 1321340 w 4781344"/>
              <a:gd name="connsiteY63" fmla="*/ 765046 h 4334089"/>
              <a:gd name="connsiteX64" fmla="*/ 1922206 w 4781344"/>
              <a:gd name="connsiteY64" fmla="*/ 164585 h 4334089"/>
              <a:gd name="connsiteX65" fmla="*/ 2216268 w 4781344"/>
              <a:gd name="connsiteY65" fmla="*/ 164585 h 4334089"/>
              <a:gd name="connsiteX66" fmla="*/ 2375758 w 4781344"/>
              <a:gd name="connsiteY66" fmla="*/ 324183 h 4334089"/>
              <a:gd name="connsiteX67" fmla="*/ 2422017 w 4781344"/>
              <a:gd name="connsiteY67" fmla="*/ 550021 h 4334089"/>
              <a:gd name="connsiteX68" fmla="*/ 2375978 w 4781344"/>
              <a:gd name="connsiteY68" fmla="*/ 618117 h 4334089"/>
              <a:gd name="connsiteX69" fmla="*/ 2428041 w 4781344"/>
              <a:gd name="connsiteY69" fmla="*/ 566609 h 4334089"/>
              <a:gd name="connsiteX70" fmla="*/ 2820973 w 4781344"/>
              <a:gd name="connsiteY70" fmla="*/ 177863 h 4334089"/>
              <a:gd name="connsiteX71" fmla="*/ 3144826 w 4781344"/>
              <a:gd name="connsiteY71" fmla="*/ 177863 h 4334089"/>
              <a:gd name="connsiteX72" fmla="*/ 3276859 w 4781344"/>
              <a:gd name="connsiteY72" fmla="*/ 309996 h 4334089"/>
              <a:gd name="connsiteX73" fmla="*/ 3342252 w 4781344"/>
              <a:gd name="connsiteY73" fmla="*/ 472046 h 4334089"/>
              <a:gd name="connsiteX74" fmla="*/ 3330548 w 4781344"/>
              <a:gd name="connsiteY74" fmla="*/ 533737 h 4334089"/>
              <a:gd name="connsiteX75" fmla="*/ 3411099 w 4781344"/>
              <a:gd name="connsiteY75" fmla="*/ 452855 h 4334089"/>
              <a:gd name="connsiteX76" fmla="*/ 3795047 w 4781344"/>
              <a:gd name="connsiteY76" fmla="*/ 67330 h 4334089"/>
              <a:gd name="connsiteX77" fmla="*/ 3955769 w 4781344"/>
              <a:gd name="connsiteY77" fmla="*/ 0 h 433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781344" h="4334089">
                <a:moveTo>
                  <a:pt x="4355136" y="1440747"/>
                </a:moveTo>
                <a:cubicBezTo>
                  <a:pt x="4413996" y="1440747"/>
                  <a:pt x="4473168" y="1462567"/>
                  <a:pt x="4518014" y="1506207"/>
                </a:cubicBezTo>
                <a:cubicBezTo>
                  <a:pt x="4647568" y="1638374"/>
                  <a:pt x="4647568" y="1638374"/>
                  <a:pt x="4647568" y="1638374"/>
                </a:cubicBezTo>
                <a:cubicBezTo>
                  <a:pt x="4737260" y="1728149"/>
                  <a:pt x="4737260" y="1872784"/>
                  <a:pt x="4647568" y="1962558"/>
                </a:cubicBezTo>
                <a:cubicBezTo>
                  <a:pt x="4582401" y="2027785"/>
                  <a:pt x="4519271" y="2090973"/>
                  <a:pt x="4458114" y="2152187"/>
                </a:cubicBezTo>
                <a:lnTo>
                  <a:pt x="4295718" y="2314732"/>
                </a:lnTo>
                <a:lnTo>
                  <a:pt x="4334143" y="2294432"/>
                </a:lnTo>
                <a:cubicBezTo>
                  <a:pt x="4416797" y="2260767"/>
                  <a:pt x="4514860" y="2277600"/>
                  <a:pt x="4582104" y="2344930"/>
                </a:cubicBezTo>
                <a:cubicBezTo>
                  <a:pt x="4714101" y="2474604"/>
                  <a:pt x="4714101" y="2474604"/>
                  <a:pt x="4714101" y="2474604"/>
                </a:cubicBezTo>
                <a:cubicBezTo>
                  <a:pt x="4803759" y="2564378"/>
                  <a:pt x="4803759" y="2711507"/>
                  <a:pt x="4714101" y="2798788"/>
                </a:cubicBezTo>
                <a:cubicBezTo>
                  <a:pt x="3419038" y="4093030"/>
                  <a:pt x="3419038" y="4093030"/>
                  <a:pt x="3419038" y="4093030"/>
                </a:cubicBezTo>
                <a:cubicBezTo>
                  <a:pt x="3329380" y="4180310"/>
                  <a:pt x="3182440" y="4180310"/>
                  <a:pt x="3095272" y="4093030"/>
                </a:cubicBezTo>
                <a:cubicBezTo>
                  <a:pt x="2963275" y="3960863"/>
                  <a:pt x="2963275" y="3960863"/>
                  <a:pt x="2963275" y="3960863"/>
                </a:cubicBezTo>
                <a:cubicBezTo>
                  <a:pt x="2896032" y="3893532"/>
                  <a:pt x="2879221" y="3795342"/>
                  <a:pt x="2912843" y="3712581"/>
                </a:cubicBezTo>
                <a:lnTo>
                  <a:pt x="2928124" y="3683581"/>
                </a:lnTo>
                <a:lnTo>
                  <a:pt x="2822901" y="3788899"/>
                </a:lnTo>
                <a:cubicBezTo>
                  <a:pt x="2562234" y="4049805"/>
                  <a:pt x="2562234" y="4049805"/>
                  <a:pt x="2562234" y="4049805"/>
                </a:cubicBezTo>
                <a:cubicBezTo>
                  <a:pt x="2475034" y="4137085"/>
                  <a:pt x="2328039" y="4137085"/>
                  <a:pt x="2240839" y="4049805"/>
                </a:cubicBezTo>
                <a:cubicBezTo>
                  <a:pt x="2108793" y="3917638"/>
                  <a:pt x="2108793" y="3917638"/>
                  <a:pt x="2108793" y="3917638"/>
                </a:cubicBezTo>
                <a:cubicBezTo>
                  <a:pt x="2019101" y="3827863"/>
                  <a:pt x="2019101" y="3683228"/>
                  <a:pt x="2108793" y="3593454"/>
                </a:cubicBezTo>
                <a:cubicBezTo>
                  <a:pt x="4194127" y="1506207"/>
                  <a:pt x="4194127" y="1506207"/>
                  <a:pt x="4194127" y="1506207"/>
                </a:cubicBezTo>
                <a:cubicBezTo>
                  <a:pt x="4237727" y="1462567"/>
                  <a:pt x="4296276" y="1440747"/>
                  <a:pt x="4355136" y="1440747"/>
                </a:cubicBezTo>
                <a:close/>
                <a:moveTo>
                  <a:pt x="3487825" y="1379657"/>
                </a:moveTo>
                <a:cubicBezTo>
                  <a:pt x="3541394" y="1379657"/>
                  <a:pt x="3594963" y="1400236"/>
                  <a:pt x="3636074" y="1441394"/>
                </a:cubicBezTo>
                <a:cubicBezTo>
                  <a:pt x="3795534" y="1601038"/>
                  <a:pt x="3795534" y="1601038"/>
                  <a:pt x="3795534" y="1601038"/>
                </a:cubicBezTo>
                <a:cubicBezTo>
                  <a:pt x="3877756" y="1680860"/>
                  <a:pt x="3877756" y="1815560"/>
                  <a:pt x="3795534" y="1895382"/>
                </a:cubicBezTo>
                <a:cubicBezTo>
                  <a:pt x="1525712" y="4177793"/>
                  <a:pt x="1525712" y="4177793"/>
                  <a:pt x="1525712" y="4177793"/>
                </a:cubicBezTo>
                <a:cubicBezTo>
                  <a:pt x="1445981" y="4260109"/>
                  <a:pt x="1311437" y="4260109"/>
                  <a:pt x="1231706" y="4177793"/>
                </a:cubicBezTo>
                <a:cubicBezTo>
                  <a:pt x="1072246" y="4020643"/>
                  <a:pt x="1072246" y="4020643"/>
                  <a:pt x="1072246" y="4020643"/>
                </a:cubicBezTo>
                <a:cubicBezTo>
                  <a:pt x="990024" y="3938327"/>
                  <a:pt x="990024" y="3806121"/>
                  <a:pt x="1072246" y="3723805"/>
                </a:cubicBezTo>
                <a:cubicBezTo>
                  <a:pt x="3339577" y="1441394"/>
                  <a:pt x="3339577" y="1441394"/>
                  <a:pt x="3339577" y="1441394"/>
                </a:cubicBezTo>
                <a:cubicBezTo>
                  <a:pt x="3380687" y="1400236"/>
                  <a:pt x="3434256" y="1379657"/>
                  <a:pt x="3487825" y="1379657"/>
                </a:cubicBezTo>
                <a:close/>
                <a:moveTo>
                  <a:pt x="3955769" y="0"/>
                </a:moveTo>
                <a:cubicBezTo>
                  <a:pt x="4014327" y="0"/>
                  <a:pt x="4072885" y="22443"/>
                  <a:pt x="4116492" y="67330"/>
                </a:cubicBezTo>
                <a:cubicBezTo>
                  <a:pt x="4248559" y="197004"/>
                  <a:pt x="4248559" y="197004"/>
                  <a:pt x="4248559" y="197004"/>
                </a:cubicBezTo>
                <a:cubicBezTo>
                  <a:pt x="4338264" y="286778"/>
                  <a:pt x="4338264" y="431414"/>
                  <a:pt x="4248559" y="521188"/>
                </a:cubicBezTo>
                <a:cubicBezTo>
                  <a:pt x="520790" y="4266759"/>
                  <a:pt x="520790" y="4266759"/>
                  <a:pt x="520790" y="4266759"/>
                </a:cubicBezTo>
                <a:cubicBezTo>
                  <a:pt x="433576" y="4356533"/>
                  <a:pt x="286559" y="4356533"/>
                  <a:pt x="196853" y="4266759"/>
                </a:cubicBezTo>
                <a:cubicBezTo>
                  <a:pt x="67279" y="4134592"/>
                  <a:pt x="67279" y="4134592"/>
                  <a:pt x="67279" y="4134592"/>
                </a:cubicBezTo>
                <a:cubicBezTo>
                  <a:pt x="-22427" y="4044818"/>
                  <a:pt x="-22427" y="3900182"/>
                  <a:pt x="67279" y="3810408"/>
                </a:cubicBezTo>
                <a:cubicBezTo>
                  <a:pt x="183771" y="3693437"/>
                  <a:pt x="296624" y="3580121"/>
                  <a:pt x="405949" y="3470347"/>
                </a:cubicBezTo>
                <a:lnTo>
                  <a:pt x="627726" y="3247659"/>
                </a:lnTo>
                <a:lnTo>
                  <a:pt x="620154" y="3253856"/>
                </a:lnTo>
                <a:cubicBezTo>
                  <a:pt x="531192" y="3312755"/>
                  <a:pt x="410759" y="3302938"/>
                  <a:pt x="332287" y="3224406"/>
                </a:cubicBezTo>
                <a:cubicBezTo>
                  <a:pt x="200254" y="3094766"/>
                  <a:pt x="200254" y="3094766"/>
                  <a:pt x="200254" y="3094766"/>
                </a:cubicBezTo>
                <a:cubicBezTo>
                  <a:pt x="110572" y="3005015"/>
                  <a:pt x="110572" y="2860417"/>
                  <a:pt x="200254" y="2770666"/>
                </a:cubicBezTo>
                <a:cubicBezTo>
                  <a:pt x="282152" y="2689641"/>
                  <a:pt x="361490" y="2611148"/>
                  <a:pt x="438349" y="2535108"/>
                </a:cubicBezTo>
                <a:lnTo>
                  <a:pt x="458126" y="2515541"/>
                </a:lnTo>
                <a:lnTo>
                  <a:pt x="420867" y="2526647"/>
                </a:lnTo>
                <a:cubicBezTo>
                  <a:pt x="354867" y="2539506"/>
                  <a:pt x="283999" y="2520218"/>
                  <a:pt x="232601" y="2468785"/>
                </a:cubicBezTo>
                <a:cubicBezTo>
                  <a:pt x="73110" y="2309187"/>
                  <a:pt x="73110" y="2309187"/>
                  <a:pt x="73110" y="2309187"/>
                </a:cubicBezTo>
                <a:cubicBezTo>
                  <a:pt x="-9127" y="2226894"/>
                  <a:pt x="-9127" y="2094726"/>
                  <a:pt x="73110" y="2012434"/>
                </a:cubicBezTo>
                <a:cubicBezTo>
                  <a:pt x="246463" y="1839198"/>
                  <a:pt x="403564" y="1682203"/>
                  <a:pt x="545937" y="1539926"/>
                </a:cubicBezTo>
                <a:lnTo>
                  <a:pt x="570286" y="1515594"/>
                </a:lnTo>
                <a:lnTo>
                  <a:pt x="535076" y="1533666"/>
                </a:lnTo>
                <a:cubicBezTo>
                  <a:pt x="452315" y="1566416"/>
                  <a:pt x="354125" y="1550041"/>
                  <a:pt x="286795" y="1484540"/>
                </a:cubicBezTo>
                <a:cubicBezTo>
                  <a:pt x="154627" y="1352289"/>
                  <a:pt x="154627" y="1352289"/>
                  <a:pt x="154627" y="1352289"/>
                </a:cubicBezTo>
                <a:cubicBezTo>
                  <a:pt x="67347" y="1262459"/>
                  <a:pt x="67347" y="1117732"/>
                  <a:pt x="154627" y="1027901"/>
                </a:cubicBezTo>
                <a:cubicBezTo>
                  <a:pt x="837907" y="339200"/>
                  <a:pt x="837907" y="339200"/>
                  <a:pt x="837907" y="339200"/>
                </a:cubicBezTo>
                <a:cubicBezTo>
                  <a:pt x="927681" y="251865"/>
                  <a:pt x="1074811" y="251865"/>
                  <a:pt x="1162091" y="339200"/>
                </a:cubicBezTo>
                <a:cubicBezTo>
                  <a:pt x="1294259" y="471451"/>
                  <a:pt x="1294259" y="471451"/>
                  <a:pt x="1294259" y="471451"/>
                </a:cubicBezTo>
                <a:cubicBezTo>
                  <a:pt x="1372811" y="550053"/>
                  <a:pt x="1382630" y="670684"/>
                  <a:pt x="1323716" y="759794"/>
                </a:cubicBezTo>
                <a:lnTo>
                  <a:pt x="1310886" y="775493"/>
                </a:lnTo>
                <a:lnTo>
                  <a:pt x="1321340" y="765046"/>
                </a:lnTo>
                <a:cubicBezTo>
                  <a:pt x="1922206" y="164585"/>
                  <a:pt x="1922206" y="164585"/>
                  <a:pt x="1922206" y="164585"/>
                </a:cubicBezTo>
                <a:cubicBezTo>
                  <a:pt x="2001952" y="82292"/>
                  <a:pt x="2136522" y="82292"/>
                  <a:pt x="2216268" y="164585"/>
                </a:cubicBezTo>
                <a:cubicBezTo>
                  <a:pt x="2375758" y="324183"/>
                  <a:pt x="2375758" y="324183"/>
                  <a:pt x="2375758" y="324183"/>
                </a:cubicBezTo>
                <a:cubicBezTo>
                  <a:pt x="2437436" y="384033"/>
                  <a:pt x="2452856" y="474742"/>
                  <a:pt x="2422017" y="550021"/>
                </a:cubicBezTo>
                <a:lnTo>
                  <a:pt x="2375978" y="618117"/>
                </a:lnTo>
                <a:lnTo>
                  <a:pt x="2428041" y="566609"/>
                </a:lnTo>
                <a:cubicBezTo>
                  <a:pt x="2820973" y="177863"/>
                  <a:pt x="2820973" y="177863"/>
                  <a:pt x="2820973" y="177863"/>
                </a:cubicBezTo>
                <a:cubicBezTo>
                  <a:pt x="2910656" y="90605"/>
                  <a:pt x="3055144" y="90605"/>
                  <a:pt x="3144826" y="177863"/>
                </a:cubicBezTo>
                <a:cubicBezTo>
                  <a:pt x="3276859" y="309996"/>
                  <a:pt x="3276859" y="309996"/>
                  <a:pt x="3276859" y="309996"/>
                </a:cubicBezTo>
                <a:cubicBezTo>
                  <a:pt x="3320455" y="354872"/>
                  <a:pt x="3342252" y="413459"/>
                  <a:pt x="3342252" y="472046"/>
                </a:cubicBezTo>
                <a:lnTo>
                  <a:pt x="3330548" y="533737"/>
                </a:lnTo>
                <a:lnTo>
                  <a:pt x="3411099" y="452855"/>
                </a:lnTo>
                <a:cubicBezTo>
                  <a:pt x="3795047" y="67330"/>
                  <a:pt x="3795047" y="67330"/>
                  <a:pt x="3795047" y="67330"/>
                </a:cubicBezTo>
                <a:cubicBezTo>
                  <a:pt x="3838654" y="22443"/>
                  <a:pt x="3897211" y="0"/>
                  <a:pt x="3955769" y="0"/>
                </a:cubicBezTo>
                <a:close/>
              </a:path>
            </a:pathLst>
          </a:custGeom>
          <a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468340" y="1198606"/>
            <a:ext cx="3820769" cy="4392694"/>
            <a:chOff x="4468341" y="1594694"/>
            <a:chExt cx="3476250" cy="3996605"/>
          </a:xfrm>
          <a:solidFill>
            <a:srgbClr val="7DF0D9">
              <a:alpha val="80000"/>
            </a:srgbClr>
          </a:solidFill>
        </p:grpSpPr>
        <p:sp>
          <p:nvSpPr>
            <p:cNvPr id="23" name="Freeform 12"/>
            <p:cNvSpPr/>
            <p:nvPr/>
          </p:nvSpPr>
          <p:spPr bwMode="auto">
            <a:xfrm>
              <a:off x="4977060" y="2164924"/>
              <a:ext cx="2674934" cy="2678258"/>
            </a:xfrm>
            <a:custGeom>
              <a:avLst/>
              <a:gdLst>
                <a:gd name="T0" fmla="*/ 24 w 1074"/>
                <a:gd name="T1" fmla="*/ 1050 h 1074"/>
                <a:gd name="T2" fmla="*/ 24 w 1074"/>
                <a:gd name="T3" fmla="*/ 1050 h 1074"/>
                <a:gd name="T4" fmla="*/ 24 w 1074"/>
                <a:gd name="T5" fmla="*/ 962 h 1074"/>
                <a:gd name="T6" fmla="*/ 962 w 1074"/>
                <a:gd name="T7" fmla="*/ 24 h 1074"/>
                <a:gd name="T8" fmla="*/ 1050 w 1074"/>
                <a:gd name="T9" fmla="*/ 24 h 1074"/>
                <a:gd name="T10" fmla="*/ 1050 w 1074"/>
                <a:gd name="T11" fmla="*/ 24 h 1074"/>
                <a:gd name="T12" fmla="*/ 1050 w 1074"/>
                <a:gd name="T13" fmla="*/ 112 h 1074"/>
                <a:gd name="T14" fmla="*/ 112 w 1074"/>
                <a:gd name="T15" fmla="*/ 1050 h 1074"/>
                <a:gd name="T16" fmla="*/ 24 w 1074"/>
                <a:gd name="T17" fmla="*/ 1050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4" h="1074">
                  <a:moveTo>
                    <a:pt x="24" y="1050"/>
                  </a:moveTo>
                  <a:cubicBezTo>
                    <a:pt x="24" y="1050"/>
                    <a:pt x="24" y="1050"/>
                    <a:pt x="24" y="1050"/>
                  </a:cubicBezTo>
                  <a:cubicBezTo>
                    <a:pt x="0" y="1026"/>
                    <a:pt x="0" y="987"/>
                    <a:pt x="24" y="962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86" y="0"/>
                    <a:pt x="1026" y="0"/>
                    <a:pt x="1050" y="24"/>
                  </a:cubicBezTo>
                  <a:cubicBezTo>
                    <a:pt x="1050" y="24"/>
                    <a:pt x="1050" y="24"/>
                    <a:pt x="1050" y="24"/>
                  </a:cubicBezTo>
                  <a:cubicBezTo>
                    <a:pt x="1074" y="48"/>
                    <a:pt x="1074" y="87"/>
                    <a:pt x="1050" y="112"/>
                  </a:cubicBezTo>
                  <a:cubicBezTo>
                    <a:pt x="112" y="1050"/>
                    <a:pt x="112" y="1050"/>
                    <a:pt x="112" y="1050"/>
                  </a:cubicBezTo>
                  <a:cubicBezTo>
                    <a:pt x="87" y="1074"/>
                    <a:pt x="48" y="1074"/>
                    <a:pt x="24" y="10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3"/>
            <p:cNvSpPr/>
            <p:nvPr/>
          </p:nvSpPr>
          <p:spPr bwMode="auto">
            <a:xfrm>
              <a:off x="5086784" y="2913041"/>
              <a:ext cx="2678259" cy="2678258"/>
            </a:xfrm>
            <a:custGeom>
              <a:avLst/>
              <a:gdLst>
                <a:gd name="T0" fmla="*/ 24 w 1075"/>
                <a:gd name="T1" fmla="*/ 1050 h 1074"/>
                <a:gd name="T2" fmla="*/ 24 w 1075"/>
                <a:gd name="T3" fmla="*/ 1050 h 1074"/>
                <a:gd name="T4" fmla="*/ 24 w 1075"/>
                <a:gd name="T5" fmla="*/ 963 h 1074"/>
                <a:gd name="T6" fmla="*/ 963 w 1075"/>
                <a:gd name="T7" fmla="*/ 24 h 1074"/>
                <a:gd name="T8" fmla="*/ 1050 w 1075"/>
                <a:gd name="T9" fmla="*/ 24 h 1074"/>
                <a:gd name="T10" fmla="*/ 1050 w 1075"/>
                <a:gd name="T11" fmla="*/ 24 h 1074"/>
                <a:gd name="T12" fmla="*/ 1050 w 1075"/>
                <a:gd name="T13" fmla="*/ 112 h 1074"/>
                <a:gd name="T14" fmla="*/ 112 w 1075"/>
                <a:gd name="T15" fmla="*/ 1050 h 1074"/>
                <a:gd name="T16" fmla="*/ 24 w 1075"/>
                <a:gd name="T17" fmla="*/ 1050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5" h="1074">
                  <a:moveTo>
                    <a:pt x="24" y="1050"/>
                  </a:moveTo>
                  <a:cubicBezTo>
                    <a:pt x="24" y="1050"/>
                    <a:pt x="24" y="1050"/>
                    <a:pt x="24" y="1050"/>
                  </a:cubicBezTo>
                  <a:cubicBezTo>
                    <a:pt x="0" y="1026"/>
                    <a:pt x="0" y="987"/>
                    <a:pt x="24" y="963"/>
                  </a:cubicBezTo>
                  <a:cubicBezTo>
                    <a:pt x="963" y="24"/>
                    <a:pt x="963" y="24"/>
                    <a:pt x="963" y="24"/>
                  </a:cubicBezTo>
                  <a:cubicBezTo>
                    <a:pt x="987" y="0"/>
                    <a:pt x="1026" y="0"/>
                    <a:pt x="1050" y="24"/>
                  </a:cubicBezTo>
                  <a:cubicBezTo>
                    <a:pt x="1050" y="24"/>
                    <a:pt x="1050" y="24"/>
                    <a:pt x="1050" y="24"/>
                  </a:cubicBezTo>
                  <a:cubicBezTo>
                    <a:pt x="1075" y="48"/>
                    <a:pt x="1075" y="88"/>
                    <a:pt x="1050" y="112"/>
                  </a:cubicBezTo>
                  <a:cubicBezTo>
                    <a:pt x="112" y="1050"/>
                    <a:pt x="112" y="1050"/>
                    <a:pt x="112" y="1050"/>
                  </a:cubicBezTo>
                  <a:cubicBezTo>
                    <a:pt x="88" y="1074"/>
                    <a:pt x="49" y="1074"/>
                    <a:pt x="24" y="10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4468341" y="1594694"/>
              <a:ext cx="1861980" cy="1845355"/>
            </a:xfrm>
            <a:custGeom>
              <a:avLst/>
              <a:gdLst>
                <a:gd name="T0" fmla="*/ 25 w 747"/>
                <a:gd name="T1" fmla="*/ 716 h 740"/>
                <a:gd name="T2" fmla="*/ 25 w 747"/>
                <a:gd name="T3" fmla="*/ 716 h 740"/>
                <a:gd name="T4" fmla="*/ 25 w 747"/>
                <a:gd name="T5" fmla="*/ 628 h 740"/>
                <a:gd name="T6" fmla="*/ 635 w 747"/>
                <a:gd name="T7" fmla="*/ 24 h 740"/>
                <a:gd name="T8" fmla="*/ 723 w 747"/>
                <a:gd name="T9" fmla="*/ 24 h 740"/>
                <a:gd name="T10" fmla="*/ 723 w 747"/>
                <a:gd name="T11" fmla="*/ 24 h 740"/>
                <a:gd name="T12" fmla="*/ 723 w 747"/>
                <a:gd name="T13" fmla="*/ 112 h 740"/>
                <a:gd name="T14" fmla="*/ 112 w 747"/>
                <a:gd name="T15" fmla="*/ 716 h 740"/>
                <a:gd name="T16" fmla="*/ 25 w 747"/>
                <a:gd name="T17" fmla="*/ 716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7" h="740">
                  <a:moveTo>
                    <a:pt x="25" y="716"/>
                  </a:moveTo>
                  <a:cubicBezTo>
                    <a:pt x="25" y="716"/>
                    <a:pt x="25" y="716"/>
                    <a:pt x="25" y="716"/>
                  </a:cubicBezTo>
                  <a:cubicBezTo>
                    <a:pt x="0" y="692"/>
                    <a:pt x="0" y="652"/>
                    <a:pt x="25" y="628"/>
                  </a:cubicBezTo>
                  <a:cubicBezTo>
                    <a:pt x="635" y="24"/>
                    <a:pt x="635" y="24"/>
                    <a:pt x="635" y="24"/>
                  </a:cubicBezTo>
                  <a:cubicBezTo>
                    <a:pt x="659" y="0"/>
                    <a:pt x="698" y="0"/>
                    <a:pt x="723" y="24"/>
                  </a:cubicBezTo>
                  <a:cubicBezTo>
                    <a:pt x="723" y="24"/>
                    <a:pt x="723" y="24"/>
                    <a:pt x="723" y="24"/>
                  </a:cubicBezTo>
                  <a:cubicBezTo>
                    <a:pt x="747" y="49"/>
                    <a:pt x="747" y="88"/>
                    <a:pt x="723" y="112"/>
                  </a:cubicBezTo>
                  <a:cubicBezTo>
                    <a:pt x="112" y="716"/>
                    <a:pt x="112" y="716"/>
                    <a:pt x="112" y="716"/>
                  </a:cubicBezTo>
                  <a:cubicBezTo>
                    <a:pt x="88" y="740"/>
                    <a:pt x="49" y="740"/>
                    <a:pt x="25" y="7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5"/>
            <p:cNvSpPr/>
            <p:nvPr/>
          </p:nvSpPr>
          <p:spPr bwMode="auto">
            <a:xfrm>
              <a:off x="5475805" y="2923016"/>
              <a:ext cx="1860318" cy="1845355"/>
            </a:xfrm>
            <a:custGeom>
              <a:avLst/>
              <a:gdLst>
                <a:gd name="T0" fmla="*/ 24 w 747"/>
                <a:gd name="T1" fmla="*/ 715 h 740"/>
                <a:gd name="T2" fmla="*/ 24 w 747"/>
                <a:gd name="T3" fmla="*/ 715 h 740"/>
                <a:gd name="T4" fmla="*/ 24 w 747"/>
                <a:gd name="T5" fmla="*/ 628 h 740"/>
                <a:gd name="T6" fmla="*/ 635 w 747"/>
                <a:gd name="T7" fmla="*/ 24 h 740"/>
                <a:gd name="T8" fmla="*/ 722 w 747"/>
                <a:gd name="T9" fmla="*/ 24 h 740"/>
                <a:gd name="T10" fmla="*/ 722 w 747"/>
                <a:gd name="T11" fmla="*/ 24 h 740"/>
                <a:gd name="T12" fmla="*/ 722 w 747"/>
                <a:gd name="T13" fmla="*/ 111 h 740"/>
                <a:gd name="T14" fmla="*/ 112 w 747"/>
                <a:gd name="T15" fmla="*/ 715 h 740"/>
                <a:gd name="T16" fmla="*/ 24 w 747"/>
                <a:gd name="T17" fmla="*/ 715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7" h="740">
                  <a:moveTo>
                    <a:pt x="24" y="715"/>
                  </a:moveTo>
                  <a:cubicBezTo>
                    <a:pt x="24" y="715"/>
                    <a:pt x="24" y="715"/>
                    <a:pt x="24" y="715"/>
                  </a:cubicBezTo>
                  <a:cubicBezTo>
                    <a:pt x="0" y="691"/>
                    <a:pt x="0" y="652"/>
                    <a:pt x="24" y="628"/>
                  </a:cubicBezTo>
                  <a:cubicBezTo>
                    <a:pt x="635" y="24"/>
                    <a:pt x="635" y="24"/>
                    <a:pt x="635" y="24"/>
                  </a:cubicBezTo>
                  <a:cubicBezTo>
                    <a:pt x="659" y="0"/>
                    <a:pt x="698" y="0"/>
                    <a:pt x="722" y="24"/>
                  </a:cubicBezTo>
                  <a:cubicBezTo>
                    <a:pt x="722" y="24"/>
                    <a:pt x="722" y="24"/>
                    <a:pt x="722" y="24"/>
                  </a:cubicBezTo>
                  <a:cubicBezTo>
                    <a:pt x="747" y="48"/>
                    <a:pt x="747" y="87"/>
                    <a:pt x="722" y="111"/>
                  </a:cubicBezTo>
                  <a:cubicBezTo>
                    <a:pt x="112" y="715"/>
                    <a:pt x="112" y="715"/>
                    <a:pt x="112" y="715"/>
                  </a:cubicBezTo>
                  <a:cubicBezTo>
                    <a:pt x="88" y="740"/>
                    <a:pt x="49" y="740"/>
                    <a:pt x="24" y="7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6"/>
            <p:cNvSpPr/>
            <p:nvPr/>
          </p:nvSpPr>
          <p:spPr bwMode="auto">
            <a:xfrm>
              <a:off x="4468341" y="1664518"/>
              <a:ext cx="1383185" cy="1373210"/>
            </a:xfrm>
            <a:custGeom>
              <a:avLst/>
              <a:gdLst>
                <a:gd name="T0" fmla="*/ 25 w 555"/>
                <a:gd name="T1" fmla="*/ 527 h 551"/>
                <a:gd name="T2" fmla="*/ 25 w 555"/>
                <a:gd name="T3" fmla="*/ 527 h 551"/>
                <a:gd name="T4" fmla="*/ 25 w 555"/>
                <a:gd name="T5" fmla="*/ 439 h 551"/>
                <a:gd name="T6" fmla="*/ 443 w 555"/>
                <a:gd name="T7" fmla="*/ 24 h 551"/>
                <a:gd name="T8" fmla="*/ 531 w 555"/>
                <a:gd name="T9" fmla="*/ 24 h 551"/>
                <a:gd name="T10" fmla="*/ 531 w 555"/>
                <a:gd name="T11" fmla="*/ 24 h 551"/>
                <a:gd name="T12" fmla="*/ 531 w 555"/>
                <a:gd name="T13" fmla="*/ 112 h 551"/>
                <a:gd name="T14" fmla="*/ 112 w 555"/>
                <a:gd name="T15" fmla="*/ 527 h 551"/>
                <a:gd name="T16" fmla="*/ 25 w 555"/>
                <a:gd name="T17" fmla="*/ 527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5" h="551">
                  <a:moveTo>
                    <a:pt x="25" y="527"/>
                  </a:moveTo>
                  <a:cubicBezTo>
                    <a:pt x="25" y="527"/>
                    <a:pt x="25" y="527"/>
                    <a:pt x="25" y="527"/>
                  </a:cubicBezTo>
                  <a:cubicBezTo>
                    <a:pt x="0" y="503"/>
                    <a:pt x="0" y="464"/>
                    <a:pt x="25" y="439"/>
                  </a:cubicBezTo>
                  <a:cubicBezTo>
                    <a:pt x="443" y="24"/>
                    <a:pt x="443" y="24"/>
                    <a:pt x="443" y="24"/>
                  </a:cubicBezTo>
                  <a:cubicBezTo>
                    <a:pt x="467" y="0"/>
                    <a:pt x="507" y="0"/>
                    <a:pt x="531" y="24"/>
                  </a:cubicBezTo>
                  <a:cubicBezTo>
                    <a:pt x="531" y="24"/>
                    <a:pt x="531" y="24"/>
                    <a:pt x="531" y="24"/>
                  </a:cubicBezTo>
                  <a:cubicBezTo>
                    <a:pt x="555" y="49"/>
                    <a:pt x="555" y="88"/>
                    <a:pt x="531" y="112"/>
                  </a:cubicBezTo>
                  <a:cubicBezTo>
                    <a:pt x="112" y="527"/>
                    <a:pt x="112" y="527"/>
                    <a:pt x="112" y="527"/>
                  </a:cubicBezTo>
                  <a:cubicBezTo>
                    <a:pt x="88" y="551"/>
                    <a:pt x="49" y="551"/>
                    <a:pt x="25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5410968" y="2593845"/>
              <a:ext cx="1381523" cy="1374873"/>
            </a:xfrm>
            <a:custGeom>
              <a:avLst/>
              <a:gdLst>
                <a:gd name="T0" fmla="*/ 24 w 555"/>
                <a:gd name="T1" fmla="*/ 527 h 551"/>
                <a:gd name="T2" fmla="*/ 24 w 555"/>
                <a:gd name="T3" fmla="*/ 527 h 551"/>
                <a:gd name="T4" fmla="*/ 24 w 555"/>
                <a:gd name="T5" fmla="*/ 439 h 551"/>
                <a:gd name="T6" fmla="*/ 443 w 555"/>
                <a:gd name="T7" fmla="*/ 24 h 551"/>
                <a:gd name="T8" fmla="*/ 530 w 555"/>
                <a:gd name="T9" fmla="*/ 24 h 551"/>
                <a:gd name="T10" fmla="*/ 530 w 555"/>
                <a:gd name="T11" fmla="*/ 24 h 551"/>
                <a:gd name="T12" fmla="*/ 530 w 555"/>
                <a:gd name="T13" fmla="*/ 112 h 551"/>
                <a:gd name="T14" fmla="*/ 112 w 555"/>
                <a:gd name="T15" fmla="*/ 527 h 551"/>
                <a:gd name="T16" fmla="*/ 24 w 555"/>
                <a:gd name="T17" fmla="*/ 527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5" h="551">
                  <a:moveTo>
                    <a:pt x="24" y="527"/>
                  </a:moveTo>
                  <a:cubicBezTo>
                    <a:pt x="24" y="527"/>
                    <a:pt x="24" y="527"/>
                    <a:pt x="24" y="527"/>
                  </a:cubicBezTo>
                  <a:cubicBezTo>
                    <a:pt x="0" y="503"/>
                    <a:pt x="0" y="464"/>
                    <a:pt x="24" y="439"/>
                  </a:cubicBezTo>
                  <a:cubicBezTo>
                    <a:pt x="443" y="24"/>
                    <a:pt x="443" y="24"/>
                    <a:pt x="443" y="24"/>
                  </a:cubicBezTo>
                  <a:cubicBezTo>
                    <a:pt x="467" y="0"/>
                    <a:pt x="506" y="0"/>
                    <a:pt x="530" y="24"/>
                  </a:cubicBezTo>
                  <a:cubicBezTo>
                    <a:pt x="530" y="24"/>
                    <a:pt x="530" y="24"/>
                    <a:pt x="530" y="24"/>
                  </a:cubicBezTo>
                  <a:cubicBezTo>
                    <a:pt x="555" y="49"/>
                    <a:pt x="555" y="88"/>
                    <a:pt x="530" y="112"/>
                  </a:cubicBezTo>
                  <a:cubicBezTo>
                    <a:pt x="112" y="527"/>
                    <a:pt x="112" y="527"/>
                    <a:pt x="112" y="527"/>
                  </a:cubicBezTo>
                  <a:cubicBezTo>
                    <a:pt x="87" y="551"/>
                    <a:pt x="48" y="551"/>
                    <a:pt x="24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8"/>
            <p:cNvSpPr/>
            <p:nvPr/>
          </p:nvSpPr>
          <p:spPr bwMode="auto">
            <a:xfrm>
              <a:off x="6777529" y="3489923"/>
              <a:ext cx="1167062" cy="1162075"/>
            </a:xfrm>
            <a:custGeom>
              <a:avLst/>
              <a:gdLst>
                <a:gd name="T0" fmla="*/ 24 w 468"/>
                <a:gd name="T1" fmla="*/ 442 h 466"/>
                <a:gd name="T2" fmla="*/ 24 w 468"/>
                <a:gd name="T3" fmla="*/ 442 h 466"/>
                <a:gd name="T4" fmla="*/ 24 w 468"/>
                <a:gd name="T5" fmla="*/ 354 h 466"/>
                <a:gd name="T6" fmla="*/ 357 w 468"/>
                <a:gd name="T7" fmla="*/ 24 h 466"/>
                <a:gd name="T8" fmla="*/ 444 w 468"/>
                <a:gd name="T9" fmla="*/ 24 h 466"/>
                <a:gd name="T10" fmla="*/ 444 w 468"/>
                <a:gd name="T11" fmla="*/ 24 h 466"/>
                <a:gd name="T12" fmla="*/ 444 w 468"/>
                <a:gd name="T13" fmla="*/ 112 h 466"/>
                <a:gd name="T14" fmla="*/ 112 w 468"/>
                <a:gd name="T15" fmla="*/ 442 h 466"/>
                <a:gd name="T16" fmla="*/ 24 w 468"/>
                <a:gd name="T17" fmla="*/ 442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8" h="466">
                  <a:moveTo>
                    <a:pt x="24" y="442"/>
                  </a:moveTo>
                  <a:cubicBezTo>
                    <a:pt x="24" y="442"/>
                    <a:pt x="24" y="442"/>
                    <a:pt x="24" y="442"/>
                  </a:cubicBezTo>
                  <a:cubicBezTo>
                    <a:pt x="0" y="418"/>
                    <a:pt x="0" y="378"/>
                    <a:pt x="24" y="354"/>
                  </a:cubicBezTo>
                  <a:cubicBezTo>
                    <a:pt x="357" y="24"/>
                    <a:pt x="357" y="24"/>
                    <a:pt x="357" y="24"/>
                  </a:cubicBezTo>
                  <a:cubicBezTo>
                    <a:pt x="381" y="0"/>
                    <a:pt x="420" y="0"/>
                    <a:pt x="444" y="24"/>
                  </a:cubicBezTo>
                  <a:cubicBezTo>
                    <a:pt x="444" y="24"/>
                    <a:pt x="444" y="24"/>
                    <a:pt x="444" y="24"/>
                  </a:cubicBezTo>
                  <a:cubicBezTo>
                    <a:pt x="468" y="48"/>
                    <a:pt x="468" y="88"/>
                    <a:pt x="444" y="112"/>
                  </a:cubicBezTo>
                  <a:cubicBezTo>
                    <a:pt x="112" y="442"/>
                    <a:pt x="112" y="442"/>
                    <a:pt x="112" y="442"/>
                  </a:cubicBezTo>
                  <a:cubicBezTo>
                    <a:pt x="88" y="466"/>
                    <a:pt x="48" y="466"/>
                    <a:pt x="24" y="4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3891645" y="5694121"/>
            <a:ext cx="80109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19"/>
          <p:cNvSpPr/>
          <p:nvPr/>
        </p:nvSpPr>
        <p:spPr bwMode="auto">
          <a:xfrm>
            <a:off x="9723009" y="222636"/>
            <a:ext cx="1444625" cy="1012825"/>
          </a:xfrm>
          <a:custGeom>
            <a:avLst/>
            <a:gdLst>
              <a:gd name="T0" fmla="*/ 36 w 607"/>
              <a:gd name="T1" fmla="*/ 206 h 425"/>
              <a:gd name="T2" fmla="*/ 36 w 607"/>
              <a:gd name="T3" fmla="*/ 336 h 425"/>
              <a:gd name="T4" fmla="*/ 88 w 607"/>
              <a:gd name="T5" fmla="*/ 389 h 425"/>
              <a:gd name="T6" fmla="*/ 218 w 607"/>
              <a:gd name="T7" fmla="*/ 389 h 425"/>
              <a:gd name="T8" fmla="*/ 607 w 607"/>
              <a:gd name="T9" fmla="*/ 0 h 425"/>
              <a:gd name="T10" fmla="*/ 242 w 607"/>
              <a:gd name="T11" fmla="*/ 0 h 425"/>
              <a:gd name="T12" fmla="*/ 36 w 607"/>
              <a:gd name="T13" fmla="*/ 206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7" h="425">
                <a:moveTo>
                  <a:pt x="36" y="206"/>
                </a:moveTo>
                <a:cubicBezTo>
                  <a:pt x="0" y="242"/>
                  <a:pt x="0" y="300"/>
                  <a:pt x="36" y="336"/>
                </a:cubicBezTo>
                <a:cubicBezTo>
                  <a:pt x="88" y="389"/>
                  <a:pt x="88" y="389"/>
                  <a:pt x="88" y="389"/>
                </a:cubicBezTo>
                <a:cubicBezTo>
                  <a:pt x="124" y="425"/>
                  <a:pt x="183" y="425"/>
                  <a:pt x="218" y="389"/>
                </a:cubicBezTo>
                <a:cubicBezTo>
                  <a:pt x="607" y="0"/>
                  <a:pt x="607" y="0"/>
                  <a:pt x="607" y="0"/>
                </a:cubicBezTo>
                <a:cubicBezTo>
                  <a:pt x="242" y="0"/>
                  <a:pt x="242" y="0"/>
                  <a:pt x="242" y="0"/>
                </a:cubicBezTo>
                <a:lnTo>
                  <a:pt x="36" y="206"/>
                </a:lnTo>
                <a:close/>
              </a:path>
            </a:pathLst>
          </a:custGeom>
          <a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20"/>
          <p:cNvSpPr/>
          <p:nvPr/>
        </p:nvSpPr>
        <p:spPr bwMode="auto">
          <a:xfrm>
            <a:off x="1295082" y="221252"/>
            <a:ext cx="1851025" cy="1643063"/>
          </a:xfrm>
          <a:custGeom>
            <a:avLst/>
            <a:gdLst>
              <a:gd name="T0" fmla="*/ 24 w 778"/>
              <a:gd name="T1" fmla="*/ 578 h 690"/>
              <a:gd name="T2" fmla="*/ 24 w 778"/>
              <a:gd name="T3" fmla="*/ 666 h 690"/>
              <a:gd name="T4" fmla="*/ 24 w 778"/>
              <a:gd name="T5" fmla="*/ 666 h 690"/>
              <a:gd name="T6" fmla="*/ 112 w 778"/>
              <a:gd name="T7" fmla="*/ 666 h 690"/>
              <a:gd name="T8" fmla="*/ 778 w 778"/>
              <a:gd name="T9" fmla="*/ 0 h 690"/>
              <a:gd name="T10" fmla="*/ 602 w 778"/>
              <a:gd name="T11" fmla="*/ 0 h 690"/>
              <a:gd name="T12" fmla="*/ 24 w 778"/>
              <a:gd name="T13" fmla="*/ 578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8" h="690">
                <a:moveTo>
                  <a:pt x="24" y="578"/>
                </a:moveTo>
                <a:cubicBezTo>
                  <a:pt x="0" y="603"/>
                  <a:pt x="0" y="642"/>
                  <a:pt x="24" y="666"/>
                </a:cubicBezTo>
                <a:cubicBezTo>
                  <a:pt x="24" y="666"/>
                  <a:pt x="24" y="666"/>
                  <a:pt x="24" y="666"/>
                </a:cubicBezTo>
                <a:cubicBezTo>
                  <a:pt x="48" y="690"/>
                  <a:pt x="87" y="690"/>
                  <a:pt x="112" y="666"/>
                </a:cubicBezTo>
                <a:cubicBezTo>
                  <a:pt x="778" y="0"/>
                  <a:pt x="778" y="0"/>
                  <a:pt x="778" y="0"/>
                </a:cubicBezTo>
                <a:cubicBezTo>
                  <a:pt x="602" y="0"/>
                  <a:pt x="602" y="0"/>
                  <a:pt x="602" y="0"/>
                </a:cubicBezTo>
                <a:lnTo>
                  <a:pt x="24" y="578"/>
                </a:lnTo>
                <a:close/>
              </a:path>
            </a:pathLst>
          </a:custGeom>
          <a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21"/>
          <p:cNvSpPr/>
          <p:nvPr/>
        </p:nvSpPr>
        <p:spPr bwMode="auto">
          <a:xfrm>
            <a:off x="10855904" y="221252"/>
            <a:ext cx="823913" cy="612775"/>
          </a:xfrm>
          <a:custGeom>
            <a:avLst/>
            <a:gdLst>
              <a:gd name="T0" fmla="*/ 24 w 346"/>
              <a:gd name="T1" fmla="*/ 145 h 257"/>
              <a:gd name="T2" fmla="*/ 24 w 346"/>
              <a:gd name="T3" fmla="*/ 233 h 257"/>
              <a:gd name="T4" fmla="*/ 24 w 346"/>
              <a:gd name="T5" fmla="*/ 233 h 257"/>
              <a:gd name="T6" fmla="*/ 112 w 346"/>
              <a:gd name="T7" fmla="*/ 233 h 257"/>
              <a:gd name="T8" fmla="*/ 346 w 346"/>
              <a:gd name="T9" fmla="*/ 0 h 257"/>
              <a:gd name="T10" fmla="*/ 170 w 346"/>
              <a:gd name="T11" fmla="*/ 0 h 257"/>
              <a:gd name="T12" fmla="*/ 24 w 346"/>
              <a:gd name="T13" fmla="*/ 145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6" h="257">
                <a:moveTo>
                  <a:pt x="24" y="145"/>
                </a:moveTo>
                <a:cubicBezTo>
                  <a:pt x="0" y="169"/>
                  <a:pt x="0" y="209"/>
                  <a:pt x="24" y="233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48" y="257"/>
                  <a:pt x="87" y="257"/>
                  <a:pt x="112" y="233"/>
                </a:cubicBezTo>
                <a:cubicBezTo>
                  <a:pt x="346" y="0"/>
                  <a:pt x="346" y="0"/>
                  <a:pt x="346" y="0"/>
                </a:cubicBezTo>
                <a:cubicBezTo>
                  <a:pt x="170" y="0"/>
                  <a:pt x="170" y="0"/>
                  <a:pt x="170" y="0"/>
                </a:cubicBezTo>
                <a:lnTo>
                  <a:pt x="24" y="145"/>
                </a:lnTo>
                <a:close/>
              </a:path>
            </a:pathLst>
          </a:custGeom>
          <a:solidFill>
            <a:srgbClr val="1AB4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22"/>
          <p:cNvSpPr/>
          <p:nvPr/>
        </p:nvSpPr>
        <p:spPr bwMode="auto">
          <a:xfrm>
            <a:off x="211934" y="3052345"/>
            <a:ext cx="1258888" cy="1468438"/>
          </a:xfrm>
          <a:custGeom>
            <a:avLst/>
            <a:gdLst>
              <a:gd name="T0" fmla="*/ 505 w 529"/>
              <a:gd name="T1" fmla="*/ 24 h 617"/>
              <a:gd name="T2" fmla="*/ 505 w 529"/>
              <a:gd name="T3" fmla="*/ 24 h 617"/>
              <a:gd name="T4" fmla="*/ 417 w 529"/>
              <a:gd name="T5" fmla="*/ 24 h 617"/>
              <a:gd name="T6" fmla="*/ 0 w 529"/>
              <a:gd name="T7" fmla="*/ 441 h 617"/>
              <a:gd name="T8" fmla="*/ 0 w 529"/>
              <a:gd name="T9" fmla="*/ 617 h 617"/>
              <a:gd name="T10" fmla="*/ 505 w 529"/>
              <a:gd name="T11" fmla="*/ 112 h 617"/>
              <a:gd name="T12" fmla="*/ 505 w 529"/>
              <a:gd name="T13" fmla="*/ 24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9" h="617">
                <a:moveTo>
                  <a:pt x="505" y="24"/>
                </a:moveTo>
                <a:cubicBezTo>
                  <a:pt x="505" y="24"/>
                  <a:pt x="505" y="24"/>
                  <a:pt x="505" y="24"/>
                </a:cubicBezTo>
                <a:cubicBezTo>
                  <a:pt x="481" y="0"/>
                  <a:pt x="442" y="0"/>
                  <a:pt x="417" y="24"/>
                </a:cubicBezTo>
                <a:cubicBezTo>
                  <a:pt x="0" y="441"/>
                  <a:pt x="0" y="441"/>
                  <a:pt x="0" y="441"/>
                </a:cubicBezTo>
                <a:cubicBezTo>
                  <a:pt x="0" y="617"/>
                  <a:pt x="0" y="617"/>
                  <a:pt x="0" y="617"/>
                </a:cubicBezTo>
                <a:cubicBezTo>
                  <a:pt x="505" y="112"/>
                  <a:pt x="505" y="112"/>
                  <a:pt x="505" y="112"/>
                </a:cubicBezTo>
                <a:cubicBezTo>
                  <a:pt x="529" y="88"/>
                  <a:pt x="529" y="48"/>
                  <a:pt x="505" y="24"/>
                </a:cubicBezTo>
                <a:close/>
              </a:path>
            </a:pathLst>
          </a:custGeom>
          <a:solidFill>
            <a:srgbClr val="1AB4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23"/>
          <p:cNvSpPr/>
          <p:nvPr/>
        </p:nvSpPr>
        <p:spPr bwMode="auto">
          <a:xfrm>
            <a:off x="10704797" y="3169026"/>
            <a:ext cx="1263650" cy="1473200"/>
          </a:xfrm>
          <a:custGeom>
            <a:avLst/>
            <a:gdLst>
              <a:gd name="T0" fmla="*/ 24 w 531"/>
              <a:gd name="T1" fmla="*/ 507 h 619"/>
              <a:gd name="T2" fmla="*/ 24 w 531"/>
              <a:gd name="T3" fmla="*/ 595 h 619"/>
              <a:gd name="T4" fmla="*/ 24 w 531"/>
              <a:gd name="T5" fmla="*/ 595 h 619"/>
              <a:gd name="T6" fmla="*/ 112 w 531"/>
              <a:gd name="T7" fmla="*/ 595 h 619"/>
              <a:gd name="T8" fmla="*/ 531 w 531"/>
              <a:gd name="T9" fmla="*/ 175 h 619"/>
              <a:gd name="T10" fmla="*/ 531 w 531"/>
              <a:gd name="T11" fmla="*/ 0 h 619"/>
              <a:gd name="T12" fmla="*/ 24 w 531"/>
              <a:gd name="T13" fmla="*/ 507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1" h="619">
                <a:moveTo>
                  <a:pt x="24" y="507"/>
                </a:moveTo>
                <a:cubicBezTo>
                  <a:pt x="0" y="532"/>
                  <a:pt x="0" y="571"/>
                  <a:pt x="24" y="595"/>
                </a:cubicBezTo>
                <a:cubicBezTo>
                  <a:pt x="24" y="595"/>
                  <a:pt x="24" y="595"/>
                  <a:pt x="24" y="595"/>
                </a:cubicBezTo>
                <a:cubicBezTo>
                  <a:pt x="48" y="619"/>
                  <a:pt x="87" y="619"/>
                  <a:pt x="112" y="595"/>
                </a:cubicBezTo>
                <a:cubicBezTo>
                  <a:pt x="531" y="175"/>
                  <a:pt x="531" y="175"/>
                  <a:pt x="531" y="175"/>
                </a:cubicBezTo>
                <a:cubicBezTo>
                  <a:pt x="531" y="0"/>
                  <a:pt x="531" y="0"/>
                  <a:pt x="531" y="0"/>
                </a:cubicBezTo>
                <a:lnTo>
                  <a:pt x="24" y="507"/>
                </a:lnTo>
                <a:close/>
              </a:path>
            </a:pathLst>
          </a:custGeom>
          <a:solidFill>
            <a:srgbClr val="7DF0D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24"/>
          <p:cNvSpPr/>
          <p:nvPr/>
        </p:nvSpPr>
        <p:spPr bwMode="auto">
          <a:xfrm>
            <a:off x="1009522" y="5877617"/>
            <a:ext cx="1174750" cy="742950"/>
          </a:xfrm>
          <a:custGeom>
            <a:avLst/>
            <a:gdLst>
              <a:gd name="T0" fmla="*/ 458 w 494"/>
              <a:gd name="T1" fmla="*/ 88 h 312"/>
              <a:gd name="T2" fmla="*/ 405 w 494"/>
              <a:gd name="T3" fmla="*/ 35 h 312"/>
              <a:gd name="T4" fmla="*/ 275 w 494"/>
              <a:gd name="T5" fmla="*/ 35 h 312"/>
              <a:gd name="T6" fmla="*/ 2 w 494"/>
              <a:gd name="T7" fmla="*/ 311 h 312"/>
              <a:gd name="T8" fmla="*/ 0 w 494"/>
              <a:gd name="T9" fmla="*/ 312 h 312"/>
              <a:gd name="T10" fmla="*/ 365 w 494"/>
              <a:gd name="T11" fmla="*/ 312 h 312"/>
              <a:gd name="T12" fmla="*/ 458 w 494"/>
              <a:gd name="T13" fmla="*/ 218 h 312"/>
              <a:gd name="T14" fmla="*/ 458 w 494"/>
              <a:gd name="T15" fmla="*/ 88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4" h="312">
                <a:moveTo>
                  <a:pt x="458" y="88"/>
                </a:moveTo>
                <a:cubicBezTo>
                  <a:pt x="405" y="35"/>
                  <a:pt x="405" y="35"/>
                  <a:pt x="405" y="35"/>
                </a:cubicBezTo>
                <a:cubicBezTo>
                  <a:pt x="370" y="0"/>
                  <a:pt x="311" y="0"/>
                  <a:pt x="275" y="35"/>
                </a:cubicBezTo>
                <a:cubicBezTo>
                  <a:pt x="2" y="311"/>
                  <a:pt x="2" y="311"/>
                  <a:pt x="2" y="311"/>
                </a:cubicBezTo>
                <a:cubicBezTo>
                  <a:pt x="1" y="311"/>
                  <a:pt x="1" y="312"/>
                  <a:pt x="0" y="312"/>
                </a:cubicBezTo>
                <a:cubicBezTo>
                  <a:pt x="365" y="312"/>
                  <a:pt x="365" y="312"/>
                  <a:pt x="365" y="312"/>
                </a:cubicBezTo>
                <a:cubicBezTo>
                  <a:pt x="458" y="218"/>
                  <a:pt x="458" y="218"/>
                  <a:pt x="458" y="218"/>
                </a:cubicBezTo>
                <a:cubicBezTo>
                  <a:pt x="494" y="182"/>
                  <a:pt x="494" y="124"/>
                  <a:pt x="458" y="88"/>
                </a:cubicBezTo>
                <a:close/>
              </a:path>
            </a:pathLst>
          </a:custGeom>
          <a:solidFill>
            <a:srgbClr val="7D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25"/>
          <p:cNvSpPr/>
          <p:nvPr/>
        </p:nvSpPr>
        <p:spPr bwMode="auto">
          <a:xfrm>
            <a:off x="11045031" y="6144317"/>
            <a:ext cx="684213" cy="476250"/>
          </a:xfrm>
          <a:custGeom>
            <a:avLst/>
            <a:gdLst>
              <a:gd name="T0" fmla="*/ 264 w 288"/>
              <a:gd name="T1" fmla="*/ 112 h 200"/>
              <a:gd name="T2" fmla="*/ 264 w 288"/>
              <a:gd name="T3" fmla="*/ 24 h 200"/>
              <a:gd name="T4" fmla="*/ 176 w 288"/>
              <a:gd name="T5" fmla="*/ 24 h 200"/>
              <a:gd name="T6" fmla="*/ 0 w 288"/>
              <a:gd name="T7" fmla="*/ 200 h 200"/>
              <a:gd name="T8" fmla="*/ 176 w 288"/>
              <a:gd name="T9" fmla="*/ 200 h 200"/>
              <a:gd name="T10" fmla="*/ 264 w 288"/>
              <a:gd name="T11" fmla="*/ 11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8" h="200">
                <a:moveTo>
                  <a:pt x="264" y="112"/>
                </a:moveTo>
                <a:cubicBezTo>
                  <a:pt x="288" y="88"/>
                  <a:pt x="288" y="48"/>
                  <a:pt x="264" y="24"/>
                </a:cubicBezTo>
                <a:cubicBezTo>
                  <a:pt x="240" y="0"/>
                  <a:pt x="201" y="0"/>
                  <a:pt x="176" y="24"/>
                </a:cubicBezTo>
                <a:cubicBezTo>
                  <a:pt x="0" y="200"/>
                  <a:pt x="0" y="200"/>
                  <a:pt x="0" y="200"/>
                </a:cubicBezTo>
                <a:cubicBezTo>
                  <a:pt x="176" y="200"/>
                  <a:pt x="176" y="200"/>
                  <a:pt x="176" y="200"/>
                </a:cubicBezTo>
                <a:lnTo>
                  <a:pt x="264" y="112"/>
                </a:lnTo>
                <a:close/>
              </a:path>
            </a:pathLst>
          </a:custGeom>
          <a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4955838" y="1386804"/>
            <a:ext cx="2382816" cy="3639520"/>
          </a:xfrm>
          <a:prstGeom prst="rect">
            <a:avLst/>
          </a:prstGeom>
          <a:solidFill>
            <a:srgbClr val="3C3C3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4B2A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09915" y="2791222"/>
            <a:ext cx="423683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放松宝界面设计汇报</a:t>
            </a:r>
            <a:endParaRPr 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65122" y="3471803"/>
            <a:ext cx="3281858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汇报组：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22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组      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         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汇报人：张帆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887754" y="2700287"/>
            <a:ext cx="81040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565121" y="3832307"/>
            <a:ext cx="31755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612699" y="2700287"/>
            <a:ext cx="81040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任意多边形 26"/>
          <p:cNvSpPr/>
          <p:nvPr/>
        </p:nvSpPr>
        <p:spPr>
          <a:xfrm>
            <a:off x="6121632" y="0"/>
            <a:ext cx="6070370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27"/>
          <p:cNvSpPr/>
          <p:nvPr/>
        </p:nvSpPr>
        <p:spPr>
          <a:xfrm flipH="1">
            <a:off x="-5346" y="1384"/>
            <a:ext cx="6126978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20 片头音乐00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fade in="500.000000" out="500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11929" y="49817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6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6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15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6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15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65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43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" grpId="0" animBg="1"/>
      <p:bldP spid="6" grpId="0"/>
      <p:bldP spid="8" grpId="0"/>
      <p:bldP spid="44" grpId="0" animBg="1"/>
      <p:bldP spid="4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22"/>
          <p:cNvSpPr/>
          <p:nvPr/>
        </p:nvSpPr>
        <p:spPr bwMode="auto">
          <a:xfrm>
            <a:off x="4077583" y="867668"/>
            <a:ext cx="4641400" cy="4207236"/>
          </a:xfrm>
          <a:custGeom>
            <a:avLst/>
            <a:gdLst>
              <a:gd name="connsiteX0" fmla="*/ 4355136 w 4781344"/>
              <a:gd name="connsiteY0" fmla="*/ 1440747 h 4334089"/>
              <a:gd name="connsiteX1" fmla="*/ 4518014 w 4781344"/>
              <a:gd name="connsiteY1" fmla="*/ 1506207 h 4334089"/>
              <a:gd name="connsiteX2" fmla="*/ 4647568 w 4781344"/>
              <a:gd name="connsiteY2" fmla="*/ 1638374 h 4334089"/>
              <a:gd name="connsiteX3" fmla="*/ 4647568 w 4781344"/>
              <a:gd name="connsiteY3" fmla="*/ 1962558 h 4334089"/>
              <a:gd name="connsiteX4" fmla="*/ 4458114 w 4781344"/>
              <a:gd name="connsiteY4" fmla="*/ 2152187 h 4334089"/>
              <a:gd name="connsiteX5" fmla="*/ 4295718 w 4781344"/>
              <a:gd name="connsiteY5" fmla="*/ 2314732 h 4334089"/>
              <a:gd name="connsiteX6" fmla="*/ 4334143 w 4781344"/>
              <a:gd name="connsiteY6" fmla="*/ 2294432 h 4334089"/>
              <a:gd name="connsiteX7" fmla="*/ 4582104 w 4781344"/>
              <a:gd name="connsiteY7" fmla="*/ 2344930 h 4334089"/>
              <a:gd name="connsiteX8" fmla="*/ 4714101 w 4781344"/>
              <a:gd name="connsiteY8" fmla="*/ 2474604 h 4334089"/>
              <a:gd name="connsiteX9" fmla="*/ 4714101 w 4781344"/>
              <a:gd name="connsiteY9" fmla="*/ 2798788 h 4334089"/>
              <a:gd name="connsiteX10" fmla="*/ 3419038 w 4781344"/>
              <a:gd name="connsiteY10" fmla="*/ 4093030 h 4334089"/>
              <a:gd name="connsiteX11" fmla="*/ 3095272 w 4781344"/>
              <a:gd name="connsiteY11" fmla="*/ 4093030 h 4334089"/>
              <a:gd name="connsiteX12" fmla="*/ 2963275 w 4781344"/>
              <a:gd name="connsiteY12" fmla="*/ 3960863 h 4334089"/>
              <a:gd name="connsiteX13" fmla="*/ 2912843 w 4781344"/>
              <a:gd name="connsiteY13" fmla="*/ 3712581 h 4334089"/>
              <a:gd name="connsiteX14" fmla="*/ 2928124 w 4781344"/>
              <a:gd name="connsiteY14" fmla="*/ 3683581 h 4334089"/>
              <a:gd name="connsiteX15" fmla="*/ 2822901 w 4781344"/>
              <a:gd name="connsiteY15" fmla="*/ 3788899 h 4334089"/>
              <a:gd name="connsiteX16" fmla="*/ 2562234 w 4781344"/>
              <a:gd name="connsiteY16" fmla="*/ 4049805 h 4334089"/>
              <a:gd name="connsiteX17" fmla="*/ 2240839 w 4781344"/>
              <a:gd name="connsiteY17" fmla="*/ 4049805 h 4334089"/>
              <a:gd name="connsiteX18" fmla="*/ 2108793 w 4781344"/>
              <a:gd name="connsiteY18" fmla="*/ 3917638 h 4334089"/>
              <a:gd name="connsiteX19" fmla="*/ 2108793 w 4781344"/>
              <a:gd name="connsiteY19" fmla="*/ 3593454 h 4334089"/>
              <a:gd name="connsiteX20" fmla="*/ 4194127 w 4781344"/>
              <a:gd name="connsiteY20" fmla="*/ 1506207 h 4334089"/>
              <a:gd name="connsiteX21" fmla="*/ 4355136 w 4781344"/>
              <a:gd name="connsiteY21" fmla="*/ 1440747 h 4334089"/>
              <a:gd name="connsiteX22" fmla="*/ 3487825 w 4781344"/>
              <a:gd name="connsiteY22" fmla="*/ 1379657 h 4334089"/>
              <a:gd name="connsiteX23" fmla="*/ 3636074 w 4781344"/>
              <a:gd name="connsiteY23" fmla="*/ 1441394 h 4334089"/>
              <a:gd name="connsiteX24" fmla="*/ 3795534 w 4781344"/>
              <a:gd name="connsiteY24" fmla="*/ 1601038 h 4334089"/>
              <a:gd name="connsiteX25" fmla="*/ 3795534 w 4781344"/>
              <a:gd name="connsiteY25" fmla="*/ 1895382 h 4334089"/>
              <a:gd name="connsiteX26" fmla="*/ 1525712 w 4781344"/>
              <a:gd name="connsiteY26" fmla="*/ 4177793 h 4334089"/>
              <a:gd name="connsiteX27" fmla="*/ 1231706 w 4781344"/>
              <a:gd name="connsiteY27" fmla="*/ 4177793 h 4334089"/>
              <a:gd name="connsiteX28" fmla="*/ 1072246 w 4781344"/>
              <a:gd name="connsiteY28" fmla="*/ 4020643 h 4334089"/>
              <a:gd name="connsiteX29" fmla="*/ 1072246 w 4781344"/>
              <a:gd name="connsiteY29" fmla="*/ 3723805 h 4334089"/>
              <a:gd name="connsiteX30" fmla="*/ 3339577 w 4781344"/>
              <a:gd name="connsiteY30" fmla="*/ 1441394 h 4334089"/>
              <a:gd name="connsiteX31" fmla="*/ 3487825 w 4781344"/>
              <a:gd name="connsiteY31" fmla="*/ 1379657 h 4334089"/>
              <a:gd name="connsiteX32" fmla="*/ 3955769 w 4781344"/>
              <a:gd name="connsiteY32" fmla="*/ 0 h 4334089"/>
              <a:gd name="connsiteX33" fmla="*/ 4116492 w 4781344"/>
              <a:gd name="connsiteY33" fmla="*/ 67330 h 4334089"/>
              <a:gd name="connsiteX34" fmla="*/ 4248559 w 4781344"/>
              <a:gd name="connsiteY34" fmla="*/ 197004 h 4334089"/>
              <a:gd name="connsiteX35" fmla="*/ 4248559 w 4781344"/>
              <a:gd name="connsiteY35" fmla="*/ 521188 h 4334089"/>
              <a:gd name="connsiteX36" fmla="*/ 520790 w 4781344"/>
              <a:gd name="connsiteY36" fmla="*/ 4266759 h 4334089"/>
              <a:gd name="connsiteX37" fmla="*/ 196853 w 4781344"/>
              <a:gd name="connsiteY37" fmla="*/ 4266759 h 4334089"/>
              <a:gd name="connsiteX38" fmla="*/ 67279 w 4781344"/>
              <a:gd name="connsiteY38" fmla="*/ 4134592 h 4334089"/>
              <a:gd name="connsiteX39" fmla="*/ 67279 w 4781344"/>
              <a:gd name="connsiteY39" fmla="*/ 3810408 h 4334089"/>
              <a:gd name="connsiteX40" fmla="*/ 405949 w 4781344"/>
              <a:gd name="connsiteY40" fmla="*/ 3470347 h 4334089"/>
              <a:gd name="connsiteX41" fmla="*/ 627726 w 4781344"/>
              <a:gd name="connsiteY41" fmla="*/ 3247659 h 4334089"/>
              <a:gd name="connsiteX42" fmla="*/ 620154 w 4781344"/>
              <a:gd name="connsiteY42" fmla="*/ 3253856 h 4334089"/>
              <a:gd name="connsiteX43" fmla="*/ 332287 w 4781344"/>
              <a:gd name="connsiteY43" fmla="*/ 3224406 h 4334089"/>
              <a:gd name="connsiteX44" fmla="*/ 200254 w 4781344"/>
              <a:gd name="connsiteY44" fmla="*/ 3094766 h 4334089"/>
              <a:gd name="connsiteX45" fmla="*/ 200254 w 4781344"/>
              <a:gd name="connsiteY45" fmla="*/ 2770666 h 4334089"/>
              <a:gd name="connsiteX46" fmla="*/ 438349 w 4781344"/>
              <a:gd name="connsiteY46" fmla="*/ 2535108 h 4334089"/>
              <a:gd name="connsiteX47" fmla="*/ 458126 w 4781344"/>
              <a:gd name="connsiteY47" fmla="*/ 2515541 h 4334089"/>
              <a:gd name="connsiteX48" fmla="*/ 420867 w 4781344"/>
              <a:gd name="connsiteY48" fmla="*/ 2526647 h 4334089"/>
              <a:gd name="connsiteX49" fmla="*/ 232601 w 4781344"/>
              <a:gd name="connsiteY49" fmla="*/ 2468785 h 4334089"/>
              <a:gd name="connsiteX50" fmla="*/ 73110 w 4781344"/>
              <a:gd name="connsiteY50" fmla="*/ 2309187 h 4334089"/>
              <a:gd name="connsiteX51" fmla="*/ 73110 w 4781344"/>
              <a:gd name="connsiteY51" fmla="*/ 2012434 h 4334089"/>
              <a:gd name="connsiteX52" fmla="*/ 545937 w 4781344"/>
              <a:gd name="connsiteY52" fmla="*/ 1539926 h 4334089"/>
              <a:gd name="connsiteX53" fmla="*/ 570286 w 4781344"/>
              <a:gd name="connsiteY53" fmla="*/ 1515594 h 4334089"/>
              <a:gd name="connsiteX54" fmla="*/ 535076 w 4781344"/>
              <a:gd name="connsiteY54" fmla="*/ 1533666 h 4334089"/>
              <a:gd name="connsiteX55" fmla="*/ 286795 w 4781344"/>
              <a:gd name="connsiteY55" fmla="*/ 1484540 h 4334089"/>
              <a:gd name="connsiteX56" fmla="*/ 154627 w 4781344"/>
              <a:gd name="connsiteY56" fmla="*/ 1352289 h 4334089"/>
              <a:gd name="connsiteX57" fmla="*/ 154627 w 4781344"/>
              <a:gd name="connsiteY57" fmla="*/ 1027901 h 4334089"/>
              <a:gd name="connsiteX58" fmla="*/ 837907 w 4781344"/>
              <a:gd name="connsiteY58" fmla="*/ 339200 h 4334089"/>
              <a:gd name="connsiteX59" fmla="*/ 1162091 w 4781344"/>
              <a:gd name="connsiteY59" fmla="*/ 339200 h 4334089"/>
              <a:gd name="connsiteX60" fmla="*/ 1294259 w 4781344"/>
              <a:gd name="connsiteY60" fmla="*/ 471451 h 4334089"/>
              <a:gd name="connsiteX61" fmla="*/ 1323716 w 4781344"/>
              <a:gd name="connsiteY61" fmla="*/ 759794 h 4334089"/>
              <a:gd name="connsiteX62" fmla="*/ 1310886 w 4781344"/>
              <a:gd name="connsiteY62" fmla="*/ 775493 h 4334089"/>
              <a:gd name="connsiteX63" fmla="*/ 1321340 w 4781344"/>
              <a:gd name="connsiteY63" fmla="*/ 765046 h 4334089"/>
              <a:gd name="connsiteX64" fmla="*/ 1922206 w 4781344"/>
              <a:gd name="connsiteY64" fmla="*/ 164585 h 4334089"/>
              <a:gd name="connsiteX65" fmla="*/ 2216268 w 4781344"/>
              <a:gd name="connsiteY65" fmla="*/ 164585 h 4334089"/>
              <a:gd name="connsiteX66" fmla="*/ 2375758 w 4781344"/>
              <a:gd name="connsiteY66" fmla="*/ 324183 h 4334089"/>
              <a:gd name="connsiteX67" fmla="*/ 2422017 w 4781344"/>
              <a:gd name="connsiteY67" fmla="*/ 550021 h 4334089"/>
              <a:gd name="connsiteX68" fmla="*/ 2375978 w 4781344"/>
              <a:gd name="connsiteY68" fmla="*/ 618117 h 4334089"/>
              <a:gd name="connsiteX69" fmla="*/ 2428041 w 4781344"/>
              <a:gd name="connsiteY69" fmla="*/ 566609 h 4334089"/>
              <a:gd name="connsiteX70" fmla="*/ 2820973 w 4781344"/>
              <a:gd name="connsiteY70" fmla="*/ 177863 h 4334089"/>
              <a:gd name="connsiteX71" fmla="*/ 3144826 w 4781344"/>
              <a:gd name="connsiteY71" fmla="*/ 177863 h 4334089"/>
              <a:gd name="connsiteX72" fmla="*/ 3276859 w 4781344"/>
              <a:gd name="connsiteY72" fmla="*/ 309996 h 4334089"/>
              <a:gd name="connsiteX73" fmla="*/ 3342252 w 4781344"/>
              <a:gd name="connsiteY73" fmla="*/ 472046 h 4334089"/>
              <a:gd name="connsiteX74" fmla="*/ 3330548 w 4781344"/>
              <a:gd name="connsiteY74" fmla="*/ 533737 h 4334089"/>
              <a:gd name="connsiteX75" fmla="*/ 3411099 w 4781344"/>
              <a:gd name="connsiteY75" fmla="*/ 452855 h 4334089"/>
              <a:gd name="connsiteX76" fmla="*/ 3795047 w 4781344"/>
              <a:gd name="connsiteY76" fmla="*/ 67330 h 4334089"/>
              <a:gd name="connsiteX77" fmla="*/ 3955769 w 4781344"/>
              <a:gd name="connsiteY77" fmla="*/ 0 h 433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781344" h="4334089">
                <a:moveTo>
                  <a:pt x="4355136" y="1440747"/>
                </a:moveTo>
                <a:cubicBezTo>
                  <a:pt x="4413996" y="1440747"/>
                  <a:pt x="4473168" y="1462567"/>
                  <a:pt x="4518014" y="1506207"/>
                </a:cubicBezTo>
                <a:cubicBezTo>
                  <a:pt x="4647568" y="1638374"/>
                  <a:pt x="4647568" y="1638374"/>
                  <a:pt x="4647568" y="1638374"/>
                </a:cubicBezTo>
                <a:cubicBezTo>
                  <a:pt x="4737260" y="1728149"/>
                  <a:pt x="4737260" y="1872784"/>
                  <a:pt x="4647568" y="1962558"/>
                </a:cubicBezTo>
                <a:cubicBezTo>
                  <a:pt x="4582401" y="2027785"/>
                  <a:pt x="4519271" y="2090973"/>
                  <a:pt x="4458114" y="2152187"/>
                </a:cubicBezTo>
                <a:lnTo>
                  <a:pt x="4295718" y="2314732"/>
                </a:lnTo>
                <a:lnTo>
                  <a:pt x="4334143" y="2294432"/>
                </a:lnTo>
                <a:cubicBezTo>
                  <a:pt x="4416797" y="2260767"/>
                  <a:pt x="4514860" y="2277600"/>
                  <a:pt x="4582104" y="2344930"/>
                </a:cubicBezTo>
                <a:cubicBezTo>
                  <a:pt x="4714101" y="2474604"/>
                  <a:pt x="4714101" y="2474604"/>
                  <a:pt x="4714101" y="2474604"/>
                </a:cubicBezTo>
                <a:cubicBezTo>
                  <a:pt x="4803759" y="2564378"/>
                  <a:pt x="4803759" y="2711507"/>
                  <a:pt x="4714101" y="2798788"/>
                </a:cubicBezTo>
                <a:cubicBezTo>
                  <a:pt x="3419038" y="4093030"/>
                  <a:pt x="3419038" y="4093030"/>
                  <a:pt x="3419038" y="4093030"/>
                </a:cubicBezTo>
                <a:cubicBezTo>
                  <a:pt x="3329380" y="4180310"/>
                  <a:pt x="3182440" y="4180310"/>
                  <a:pt x="3095272" y="4093030"/>
                </a:cubicBezTo>
                <a:cubicBezTo>
                  <a:pt x="2963275" y="3960863"/>
                  <a:pt x="2963275" y="3960863"/>
                  <a:pt x="2963275" y="3960863"/>
                </a:cubicBezTo>
                <a:cubicBezTo>
                  <a:pt x="2896032" y="3893532"/>
                  <a:pt x="2879221" y="3795342"/>
                  <a:pt x="2912843" y="3712581"/>
                </a:cubicBezTo>
                <a:lnTo>
                  <a:pt x="2928124" y="3683581"/>
                </a:lnTo>
                <a:lnTo>
                  <a:pt x="2822901" y="3788899"/>
                </a:lnTo>
                <a:cubicBezTo>
                  <a:pt x="2562234" y="4049805"/>
                  <a:pt x="2562234" y="4049805"/>
                  <a:pt x="2562234" y="4049805"/>
                </a:cubicBezTo>
                <a:cubicBezTo>
                  <a:pt x="2475034" y="4137085"/>
                  <a:pt x="2328039" y="4137085"/>
                  <a:pt x="2240839" y="4049805"/>
                </a:cubicBezTo>
                <a:cubicBezTo>
                  <a:pt x="2108793" y="3917638"/>
                  <a:pt x="2108793" y="3917638"/>
                  <a:pt x="2108793" y="3917638"/>
                </a:cubicBezTo>
                <a:cubicBezTo>
                  <a:pt x="2019101" y="3827863"/>
                  <a:pt x="2019101" y="3683228"/>
                  <a:pt x="2108793" y="3593454"/>
                </a:cubicBezTo>
                <a:cubicBezTo>
                  <a:pt x="4194127" y="1506207"/>
                  <a:pt x="4194127" y="1506207"/>
                  <a:pt x="4194127" y="1506207"/>
                </a:cubicBezTo>
                <a:cubicBezTo>
                  <a:pt x="4237727" y="1462567"/>
                  <a:pt x="4296276" y="1440747"/>
                  <a:pt x="4355136" y="1440747"/>
                </a:cubicBezTo>
                <a:close/>
                <a:moveTo>
                  <a:pt x="3487825" y="1379657"/>
                </a:moveTo>
                <a:cubicBezTo>
                  <a:pt x="3541394" y="1379657"/>
                  <a:pt x="3594963" y="1400236"/>
                  <a:pt x="3636074" y="1441394"/>
                </a:cubicBezTo>
                <a:cubicBezTo>
                  <a:pt x="3795534" y="1601038"/>
                  <a:pt x="3795534" y="1601038"/>
                  <a:pt x="3795534" y="1601038"/>
                </a:cubicBezTo>
                <a:cubicBezTo>
                  <a:pt x="3877756" y="1680860"/>
                  <a:pt x="3877756" y="1815560"/>
                  <a:pt x="3795534" y="1895382"/>
                </a:cubicBezTo>
                <a:cubicBezTo>
                  <a:pt x="1525712" y="4177793"/>
                  <a:pt x="1525712" y="4177793"/>
                  <a:pt x="1525712" y="4177793"/>
                </a:cubicBezTo>
                <a:cubicBezTo>
                  <a:pt x="1445981" y="4260109"/>
                  <a:pt x="1311437" y="4260109"/>
                  <a:pt x="1231706" y="4177793"/>
                </a:cubicBezTo>
                <a:cubicBezTo>
                  <a:pt x="1072246" y="4020643"/>
                  <a:pt x="1072246" y="4020643"/>
                  <a:pt x="1072246" y="4020643"/>
                </a:cubicBezTo>
                <a:cubicBezTo>
                  <a:pt x="990024" y="3938327"/>
                  <a:pt x="990024" y="3806121"/>
                  <a:pt x="1072246" y="3723805"/>
                </a:cubicBezTo>
                <a:cubicBezTo>
                  <a:pt x="3339577" y="1441394"/>
                  <a:pt x="3339577" y="1441394"/>
                  <a:pt x="3339577" y="1441394"/>
                </a:cubicBezTo>
                <a:cubicBezTo>
                  <a:pt x="3380687" y="1400236"/>
                  <a:pt x="3434256" y="1379657"/>
                  <a:pt x="3487825" y="1379657"/>
                </a:cubicBezTo>
                <a:close/>
                <a:moveTo>
                  <a:pt x="3955769" y="0"/>
                </a:moveTo>
                <a:cubicBezTo>
                  <a:pt x="4014327" y="0"/>
                  <a:pt x="4072885" y="22443"/>
                  <a:pt x="4116492" y="67330"/>
                </a:cubicBezTo>
                <a:cubicBezTo>
                  <a:pt x="4248559" y="197004"/>
                  <a:pt x="4248559" y="197004"/>
                  <a:pt x="4248559" y="197004"/>
                </a:cubicBezTo>
                <a:cubicBezTo>
                  <a:pt x="4338264" y="286778"/>
                  <a:pt x="4338264" y="431414"/>
                  <a:pt x="4248559" y="521188"/>
                </a:cubicBezTo>
                <a:cubicBezTo>
                  <a:pt x="520790" y="4266759"/>
                  <a:pt x="520790" y="4266759"/>
                  <a:pt x="520790" y="4266759"/>
                </a:cubicBezTo>
                <a:cubicBezTo>
                  <a:pt x="433576" y="4356533"/>
                  <a:pt x="286559" y="4356533"/>
                  <a:pt x="196853" y="4266759"/>
                </a:cubicBezTo>
                <a:cubicBezTo>
                  <a:pt x="67279" y="4134592"/>
                  <a:pt x="67279" y="4134592"/>
                  <a:pt x="67279" y="4134592"/>
                </a:cubicBezTo>
                <a:cubicBezTo>
                  <a:pt x="-22427" y="4044818"/>
                  <a:pt x="-22427" y="3900182"/>
                  <a:pt x="67279" y="3810408"/>
                </a:cubicBezTo>
                <a:cubicBezTo>
                  <a:pt x="183771" y="3693437"/>
                  <a:pt x="296624" y="3580121"/>
                  <a:pt x="405949" y="3470347"/>
                </a:cubicBezTo>
                <a:lnTo>
                  <a:pt x="627726" y="3247659"/>
                </a:lnTo>
                <a:lnTo>
                  <a:pt x="620154" y="3253856"/>
                </a:lnTo>
                <a:cubicBezTo>
                  <a:pt x="531192" y="3312755"/>
                  <a:pt x="410759" y="3302938"/>
                  <a:pt x="332287" y="3224406"/>
                </a:cubicBezTo>
                <a:cubicBezTo>
                  <a:pt x="200254" y="3094766"/>
                  <a:pt x="200254" y="3094766"/>
                  <a:pt x="200254" y="3094766"/>
                </a:cubicBezTo>
                <a:cubicBezTo>
                  <a:pt x="110572" y="3005015"/>
                  <a:pt x="110572" y="2860417"/>
                  <a:pt x="200254" y="2770666"/>
                </a:cubicBezTo>
                <a:cubicBezTo>
                  <a:pt x="282152" y="2689641"/>
                  <a:pt x="361490" y="2611148"/>
                  <a:pt x="438349" y="2535108"/>
                </a:cubicBezTo>
                <a:lnTo>
                  <a:pt x="458126" y="2515541"/>
                </a:lnTo>
                <a:lnTo>
                  <a:pt x="420867" y="2526647"/>
                </a:lnTo>
                <a:cubicBezTo>
                  <a:pt x="354867" y="2539506"/>
                  <a:pt x="283999" y="2520218"/>
                  <a:pt x="232601" y="2468785"/>
                </a:cubicBezTo>
                <a:cubicBezTo>
                  <a:pt x="73110" y="2309187"/>
                  <a:pt x="73110" y="2309187"/>
                  <a:pt x="73110" y="2309187"/>
                </a:cubicBezTo>
                <a:cubicBezTo>
                  <a:pt x="-9127" y="2226894"/>
                  <a:pt x="-9127" y="2094726"/>
                  <a:pt x="73110" y="2012434"/>
                </a:cubicBezTo>
                <a:cubicBezTo>
                  <a:pt x="246463" y="1839198"/>
                  <a:pt x="403564" y="1682203"/>
                  <a:pt x="545937" y="1539926"/>
                </a:cubicBezTo>
                <a:lnTo>
                  <a:pt x="570286" y="1515594"/>
                </a:lnTo>
                <a:lnTo>
                  <a:pt x="535076" y="1533666"/>
                </a:lnTo>
                <a:cubicBezTo>
                  <a:pt x="452315" y="1566416"/>
                  <a:pt x="354125" y="1550041"/>
                  <a:pt x="286795" y="1484540"/>
                </a:cubicBezTo>
                <a:cubicBezTo>
                  <a:pt x="154627" y="1352289"/>
                  <a:pt x="154627" y="1352289"/>
                  <a:pt x="154627" y="1352289"/>
                </a:cubicBezTo>
                <a:cubicBezTo>
                  <a:pt x="67347" y="1262459"/>
                  <a:pt x="67347" y="1117732"/>
                  <a:pt x="154627" y="1027901"/>
                </a:cubicBezTo>
                <a:cubicBezTo>
                  <a:pt x="837907" y="339200"/>
                  <a:pt x="837907" y="339200"/>
                  <a:pt x="837907" y="339200"/>
                </a:cubicBezTo>
                <a:cubicBezTo>
                  <a:pt x="927681" y="251865"/>
                  <a:pt x="1074811" y="251865"/>
                  <a:pt x="1162091" y="339200"/>
                </a:cubicBezTo>
                <a:cubicBezTo>
                  <a:pt x="1294259" y="471451"/>
                  <a:pt x="1294259" y="471451"/>
                  <a:pt x="1294259" y="471451"/>
                </a:cubicBezTo>
                <a:cubicBezTo>
                  <a:pt x="1372811" y="550053"/>
                  <a:pt x="1382630" y="670684"/>
                  <a:pt x="1323716" y="759794"/>
                </a:cubicBezTo>
                <a:lnTo>
                  <a:pt x="1310886" y="775493"/>
                </a:lnTo>
                <a:lnTo>
                  <a:pt x="1321340" y="765046"/>
                </a:lnTo>
                <a:cubicBezTo>
                  <a:pt x="1922206" y="164585"/>
                  <a:pt x="1922206" y="164585"/>
                  <a:pt x="1922206" y="164585"/>
                </a:cubicBezTo>
                <a:cubicBezTo>
                  <a:pt x="2001952" y="82292"/>
                  <a:pt x="2136522" y="82292"/>
                  <a:pt x="2216268" y="164585"/>
                </a:cubicBezTo>
                <a:cubicBezTo>
                  <a:pt x="2375758" y="324183"/>
                  <a:pt x="2375758" y="324183"/>
                  <a:pt x="2375758" y="324183"/>
                </a:cubicBezTo>
                <a:cubicBezTo>
                  <a:pt x="2437436" y="384033"/>
                  <a:pt x="2452856" y="474742"/>
                  <a:pt x="2422017" y="550021"/>
                </a:cubicBezTo>
                <a:lnTo>
                  <a:pt x="2375978" y="618117"/>
                </a:lnTo>
                <a:lnTo>
                  <a:pt x="2428041" y="566609"/>
                </a:lnTo>
                <a:cubicBezTo>
                  <a:pt x="2820973" y="177863"/>
                  <a:pt x="2820973" y="177863"/>
                  <a:pt x="2820973" y="177863"/>
                </a:cubicBezTo>
                <a:cubicBezTo>
                  <a:pt x="2910656" y="90605"/>
                  <a:pt x="3055144" y="90605"/>
                  <a:pt x="3144826" y="177863"/>
                </a:cubicBezTo>
                <a:cubicBezTo>
                  <a:pt x="3276859" y="309996"/>
                  <a:pt x="3276859" y="309996"/>
                  <a:pt x="3276859" y="309996"/>
                </a:cubicBezTo>
                <a:cubicBezTo>
                  <a:pt x="3320455" y="354872"/>
                  <a:pt x="3342252" y="413459"/>
                  <a:pt x="3342252" y="472046"/>
                </a:cubicBezTo>
                <a:lnTo>
                  <a:pt x="3330548" y="533737"/>
                </a:lnTo>
                <a:lnTo>
                  <a:pt x="3411099" y="452855"/>
                </a:lnTo>
                <a:cubicBezTo>
                  <a:pt x="3795047" y="67330"/>
                  <a:pt x="3795047" y="67330"/>
                  <a:pt x="3795047" y="67330"/>
                </a:cubicBezTo>
                <a:cubicBezTo>
                  <a:pt x="3838654" y="22443"/>
                  <a:pt x="3897211" y="0"/>
                  <a:pt x="3955769" y="0"/>
                </a:cubicBezTo>
                <a:close/>
              </a:path>
            </a:pathLst>
          </a:custGeom>
          <a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4793316" y="1299896"/>
            <a:ext cx="3294063" cy="3787146"/>
            <a:chOff x="4468341" y="1594694"/>
            <a:chExt cx="3476250" cy="3996605"/>
          </a:xfrm>
          <a:solidFill>
            <a:srgbClr val="7DF0D9">
              <a:alpha val="80000"/>
            </a:srgbClr>
          </a:solidFill>
        </p:grpSpPr>
        <p:sp>
          <p:nvSpPr>
            <p:cNvPr id="29" name="Freeform 12"/>
            <p:cNvSpPr/>
            <p:nvPr/>
          </p:nvSpPr>
          <p:spPr bwMode="auto">
            <a:xfrm>
              <a:off x="4977060" y="2164924"/>
              <a:ext cx="2674934" cy="2678258"/>
            </a:xfrm>
            <a:custGeom>
              <a:avLst/>
              <a:gdLst>
                <a:gd name="T0" fmla="*/ 24 w 1074"/>
                <a:gd name="T1" fmla="*/ 1050 h 1074"/>
                <a:gd name="T2" fmla="*/ 24 w 1074"/>
                <a:gd name="T3" fmla="*/ 1050 h 1074"/>
                <a:gd name="T4" fmla="*/ 24 w 1074"/>
                <a:gd name="T5" fmla="*/ 962 h 1074"/>
                <a:gd name="T6" fmla="*/ 962 w 1074"/>
                <a:gd name="T7" fmla="*/ 24 h 1074"/>
                <a:gd name="T8" fmla="*/ 1050 w 1074"/>
                <a:gd name="T9" fmla="*/ 24 h 1074"/>
                <a:gd name="T10" fmla="*/ 1050 w 1074"/>
                <a:gd name="T11" fmla="*/ 24 h 1074"/>
                <a:gd name="T12" fmla="*/ 1050 w 1074"/>
                <a:gd name="T13" fmla="*/ 112 h 1074"/>
                <a:gd name="T14" fmla="*/ 112 w 1074"/>
                <a:gd name="T15" fmla="*/ 1050 h 1074"/>
                <a:gd name="T16" fmla="*/ 24 w 1074"/>
                <a:gd name="T17" fmla="*/ 1050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4" h="1074">
                  <a:moveTo>
                    <a:pt x="24" y="1050"/>
                  </a:moveTo>
                  <a:cubicBezTo>
                    <a:pt x="24" y="1050"/>
                    <a:pt x="24" y="1050"/>
                    <a:pt x="24" y="1050"/>
                  </a:cubicBezTo>
                  <a:cubicBezTo>
                    <a:pt x="0" y="1026"/>
                    <a:pt x="0" y="987"/>
                    <a:pt x="24" y="962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86" y="0"/>
                    <a:pt x="1026" y="0"/>
                    <a:pt x="1050" y="24"/>
                  </a:cubicBezTo>
                  <a:cubicBezTo>
                    <a:pt x="1050" y="24"/>
                    <a:pt x="1050" y="24"/>
                    <a:pt x="1050" y="24"/>
                  </a:cubicBezTo>
                  <a:cubicBezTo>
                    <a:pt x="1074" y="48"/>
                    <a:pt x="1074" y="87"/>
                    <a:pt x="1050" y="112"/>
                  </a:cubicBezTo>
                  <a:cubicBezTo>
                    <a:pt x="112" y="1050"/>
                    <a:pt x="112" y="1050"/>
                    <a:pt x="112" y="1050"/>
                  </a:cubicBezTo>
                  <a:cubicBezTo>
                    <a:pt x="87" y="1074"/>
                    <a:pt x="48" y="1074"/>
                    <a:pt x="24" y="10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3"/>
            <p:cNvSpPr/>
            <p:nvPr/>
          </p:nvSpPr>
          <p:spPr bwMode="auto">
            <a:xfrm>
              <a:off x="5086784" y="2913041"/>
              <a:ext cx="2678259" cy="2678258"/>
            </a:xfrm>
            <a:custGeom>
              <a:avLst/>
              <a:gdLst>
                <a:gd name="T0" fmla="*/ 24 w 1075"/>
                <a:gd name="T1" fmla="*/ 1050 h 1074"/>
                <a:gd name="T2" fmla="*/ 24 w 1075"/>
                <a:gd name="T3" fmla="*/ 1050 h 1074"/>
                <a:gd name="T4" fmla="*/ 24 w 1075"/>
                <a:gd name="T5" fmla="*/ 963 h 1074"/>
                <a:gd name="T6" fmla="*/ 963 w 1075"/>
                <a:gd name="T7" fmla="*/ 24 h 1074"/>
                <a:gd name="T8" fmla="*/ 1050 w 1075"/>
                <a:gd name="T9" fmla="*/ 24 h 1074"/>
                <a:gd name="T10" fmla="*/ 1050 w 1075"/>
                <a:gd name="T11" fmla="*/ 24 h 1074"/>
                <a:gd name="T12" fmla="*/ 1050 w 1075"/>
                <a:gd name="T13" fmla="*/ 112 h 1074"/>
                <a:gd name="T14" fmla="*/ 112 w 1075"/>
                <a:gd name="T15" fmla="*/ 1050 h 1074"/>
                <a:gd name="T16" fmla="*/ 24 w 1075"/>
                <a:gd name="T17" fmla="*/ 1050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5" h="1074">
                  <a:moveTo>
                    <a:pt x="24" y="1050"/>
                  </a:moveTo>
                  <a:cubicBezTo>
                    <a:pt x="24" y="1050"/>
                    <a:pt x="24" y="1050"/>
                    <a:pt x="24" y="1050"/>
                  </a:cubicBezTo>
                  <a:cubicBezTo>
                    <a:pt x="0" y="1026"/>
                    <a:pt x="0" y="987"/>
                    <a:pt x="24" y="963"/>
                  </a:cubicBezTo>
                  <a:cubicBezTo>
                    <a:pt x="963" y="24"/>
                    <a:pt x="963" y="24"/>
                    <a:pt x="963" y="24"/>
                  </a:cubicBezTo>
                  <a:cubicBezTo>
                    <a:pt x="987" y="0"/>
                    <a:pt x="1026" y="0"/>
                    <a:pt x="1050" y="24"/>
                  </a:cubicBezTo>
                  <a:cubicBezTo>
                    <a:pt x="1050" y="24"/>
                    <a:pt x="1050" y="24"/>
                    <a:pt x="1050" y="24"/>
                  </a:cubicBezTo>
                  <a:cubicBezTo>
                    <a:pt x="1075" y="48"/>
                    <a:pt x="1075" y="88"/>
                    <a:pt x="1050" y="112"/>
                  </a:cubicBezTo>
                  <a:cubicBezTo>
                    <a:pt x="112" y="1050"/>
                    <a:pt x="112" y="1050"/>
                    <a:pt x="112" y="1050"/>
                  </a:cubicBezTo>
                  <a:cubicBezTo>
                    <a:pt x="88" y="1074"/>
                    <a:pt x="49" y="1074"/>
                    <a:pt x="24" y="10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4"/>
            <p:cNvSpPr/>
            <p:nvPr/>
          </p:nvSpPr>
          <p:spPr bwMode="auto">
            <a:xfrm>
              <a:off x="4468341" y="1594694"/>
              <a:ext cx="1861980" cy="1845355"/>
            </a:xfrm>
            <a:custGeom>
              <a:avLst/>
              <a:gdLst>
                <a:gd name="T0" fmla="*/ 25 w 747"/>
                <a:gd name="T1" fmla="*/ 716 h 740"/>
                <a:gd name="T2" fmla="*/ 25 w 747"/>
                <a:gd name="T3" fmla="*/ 716 h 740"/>
                <a:gd name="T4" fmla="*/ 25 w 747"/>
                <a:gd name="T5" fmla="*/ 628 h 740"/>
                <a:gd name="T6" fmla="*/ 635 w 747"/>
                <a:gd name="T7" fmla="*/ 24 h 740"/>
                <a:gd name="T8" fmla="*/ 723 w 747"/>
                <a:gd name="T9" fmla="*/ 24 h 740"/>
                <a:gd name="T10" fmla="*/ 723 w 747"/>
                <a:gd name="T11" fmla="*/ 24 h 740"/>
                <a:gd name="T12" fmla="*/ 723 w 747"/>
                <a:gd name="T13" fmla="*/ 112 h 740"/>
                <a:gd name="T14" fmla="*/ 112 w 747"/>
                <a:gd name="T15" fmla="*/ 716 h 740"/>
                <a:gd name="T16" fmla="*/ 25 w 747"/>
                <a:gd name="T17" fmla="*/ 716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7" h="740">
                  <a:moveTo>
                    <a:pt x="25" y="716"/>
                  </a:moveTo>
                  <a:cubicBezTo>
                    <a:pt x="25" y="716"/>
                    <a:pt x="25" y="716"/>
                    <a:pt x="25" y="716"/>
                  </a:cubicBezTo>
                  <a:cubicBezTo>
                    <a:pt x="0" y="692"/>
                    <a:pt x="0" y="652"/>
                    <a:pt x="25" y="628"/>
                  </a:cubicBezTo>
                  <a:cubicBezTo>
                    <a:pt x="635" y="24"/>
                    <a:pt x="635" y="24"/>
                    <a:pt x="635" y="24"/>
                  </a:cubicBezTo>
                  <a:cubicBezTo>
                    <a:pt x="659" y="0"/>
                    <a:pt x="698" y="0"/>
                    <a:pt x="723" y="24"/>
                  </a:cubicBezTo>
                  <a:cubicBezTo>
                    <a:pt x="723" y="24"/>
                    <a:pt x="723" y="24"/>
                    <a:pt x="723" y="24"/>
                  </a:cubicBezTo>
                  <a:cubicBezTo>
                    <a:pt x="747" y="49"/>
                    <a:pt x="747" y="88"/>
                    <a:pt x="723" y="112"/>
                  </a:cubicBezTo>
                  <a:cubicBezTo>
                    <a:pt x="112" y="716"/>
                    <a:pt x="112" y="716"/>
                    <a:pt x="112" y="716"/>
                  </a:cubicBezTo>
                  <a:cubicBezTo>
                    <a:pt x="88" y="740"/>
                    <a:pt x="49" y="740"/>
                    <a:pt x="25" y="7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5"/>
            <p:cNvSpPr/>
            <p:nvPr/>
          </p:nvSpPr>
          <p:spPr bwMode="auto">
            <a:xfrm>
              <a:off x="5475805" y="2923016"/>
              <a:ext cx="1860318" cy="1845355"/>
            </a:xfrm>
            <a:custGeom>
              <a:avLst/>
              <a:gdLst>
                <a:gd name="T0" fmla="*/ 24 w 747"/>
                <a:gd name="T1" fmla="*/ 715 h 740"/>
                <a:gd name="T2" fmla="*/ 24 w 747"/>
                <a:gd name="T3" fmla="*/ 715 h 740"/>
                <a:gd name="T4" fmla="*/ 24 w 747"/>
                <a:gd name="T5" fmla="*/ 628 h 740"/>
                <a:gd name="T6" fmla="*/ 635 w 747"/>
                <a:gd name="T7" fmla="*/ 24 h 740"/>
                <a:gd name="T8" fmla="*/ 722 w 747"/>
                <a:gd name="T9" fmla="*/ 24 h 740"/>
                <a:gd name="T10" fmla="*/ 722 w 747"/>
                <a:gd name="T11" fmla="*/ 24 h 740"/>
                <a:gd name="T12" fmla="*/ 722 w 747"/>
                <a:gd name="T13" fmla="*/ 111 h 740"/>
                <a:gd name="T14" fmla="*/ 112 w 747"/>
                <a:gd name="T15" fmla="*/ 715 h 740"/>
                <a:gd name="T16" fmla="*/ 24 w 747"/>
                <a:gd name="T17" fmla="*/ 715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7" h="740">
                  <a:moveTo>
                    <a:pt x="24" y="715"/>
                  </a:moveTo>
                  <a:cubicBezTo>
                    <a:pt x="24" y="715"/>
                    <a:pt x="24" y="715"/>
                    <a:pt x="24" y="715"/>
                  </a:cubicBezTo>
                  <a:cubicBezTo>
                    <a:pt x="0" y="691"/>
                    <a:pt x="0" y="652"/>
                    <a:pt x="24" y="628"/>
                  </a:cubicBezTo>
                  <a:cubicBezTo>
                    <a:pt x="635" y="24"/>
                    <a:pt x="635" y="24"/>
                    <a:pt x="635" y="24"/>
                  </a:cubicBezTo>
                  <a:cubicBezTo>
                    <a:pt x="659" y="0"/>
                    <a:pt x="698" y="0"/>
                    <a:pt x="722" y="24"/>
                  </a:cubicBezTo>
                  <a:cubicBezTo>
                    <a:pt x="722" y="24"/>
                    <a:pt x="722" y="24"/>
                    <a:pt x="722" y="24"/>
                  </a:cubicBezTo>
                  <a:cubicBezTo>
                    <a:pt x="747" y="48"/>
                    <a:pt x="747" y="87"/>
                    <a:pt x="722" y="111"/>
                  </a:cubicBezTo>
                  <a:cubicBezTo>
                    <a:pt x="112" y="715"/>
                    <a:pt x="112" y="715"/>
                    <a:pt x="112" y="715"/>
                  </a:cubicBezTo>
                  <a:cubicBezTo>
                    <a:pt x="88" y="740"/>
                    <a:pt x="49" y="740"/>
                    <a:pt x="24" y="7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6"/>
            <p:cNvSpPr/>
            <p:nvPr/>
          </p:nvSpPr>
          <p:spPr bwMode="auto">
            <a:xfrm>
              <a:off x="4468341" y="1664518"/>
              <a:ext cx="1383185" cy="1373210"/>
            </a:xfrm>
            <a:custGeom>
              <a:avLst/>
              <a:gdLst>
                <a:gd name="T0" fmla="*/ 25 w 555"/>
                <a:gd name="T1" fmla="*/ 527 h 551"/>
                <a:gd name="T2" fmla="*/ 25 w 555"/>
                <a:gd name="T3" fmla="*/ 527 h 551"/>
                <a:gd name="T4" fmla="*/ 25 w 555"/>
                <a:gd name="T5" fmla="*/ 439 h 551"/>
                <a:gd name="T6" fmla="*/ 443 w 555"/>
                <a:gd name="T7" fmla="*/ 24 h 551"/>
                <a:gd name="T8" fmla="*/ 531 w 555"/>
                <a:gd name="T9" fmla="*/ 24 h 551"/>
                <a:gd name="T10" fmla="*/ 531 w 555"/>
                <a:gd name="T11" fmla="*/ 24 h 551"/>
                <a:gd name="T12" fmla="*/ 531 w 555"/>
                <a:gd name="T13" fmla="*/ 112 h 551"/>
                <a:gd name="T14" fmla="*/ 112 w 555"/>
                <a:gd name="T15" fmla="*/ 527 h 551"/>
                <a:gd name="T16" fmla="*/ 25 w 555"/>
                <a:gd name="T17" fmla="*/ 527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5" h="551">
                  <a:moveTo>
                    <a:pt x="25" y="527"/>
                  </a:moveTo>
                  <a:cubicBezTo>
                    <a:pt x="25" y="527"/>
                    <a:pt x="25" y="527"/>
                    <a:pt x="25" y="527"/>
                  </a:cubicBezTo>
                  <a:cubicBezTo>
                    <a:pt x="0" y="503"/>
                    <a:pt x="0" y="464"/>
                    <a:pt x="25" y="439"/>
                  </a:cubicBezTo>
                  <a:cubicBezTo>
                    <a:pt x="443" y="24"/>
                    <a:pt x="443" y="24"/>
                    <a:pt x="443" y="24"/>
                  </a:cubicBezTo>
                  <a:cubicBezTo>
                    <a:pt x="467" y="0"/>
                    <a:pt x="507" y="0"/>
                    <a:pt x="531" y="24"/>
                  </a:cubicBezTo>
                  <a:cubicBezTo>
                    <a:pt x="531" y="24"/>
                    <a:pt x="531" y="24"/>
                    <a:pt x="531" y="24"/>
                  </a:cubicBezTo>
                  <a:cubicBezTo>
                    <a:pt x="555" y="49"/>
                    <a:pt x="555" y="88"/>
                    <a:pt x="531" y="112"/>
                  </a:cubicBezTo>
                  <a:cubicBezTo>
                    <a:pt x="112" y="527"/>
                    <a:pt x="112" y="527"/>
                    <a:pt x="112" y="527"/>
                  </a:cubicBezTo>
                  <a:cubicBezTo>
                    <a:pt x="88" y="551"/>
                    <a:pt x="49" y="551"/>
                    <a:pt x="25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7"/>
            <p:cNvSpPr/>
            <p:nvPr/>
          </p:nvSpPr>
          <p:spPr bwMode="auto">
            <a:xfrm>
              <a:off x="5410968" y="2593845"/>
              <a:ext cx="1381523" cy="1374873"/>
            </a:xfrm>
            <a:custGeom>
              <a:avLst/>
              <a:gdLst>
                <a:gd name="T0" fmla="*/ 24 w 555"/>
                <a:gd name="T1" fmla="*/ 527 h 551"/>
                <a:gd name="T2" fmla="*/ 24 w 555"/>
                <a:gd name="T3" fmla="*/ 527 h 551"/>
                <a:gd name="T4" fmla="*/ 24 w 555"/>
                <a:gd name="T5" fmla="*/ 439 h 551"/>
                <a:gd name="T6" fmla="*/ 443 w 555"/>
                <a:gd name="T7" fmla="*/ 24 h 551"/>
                <a:gd name="T8" fmla="*/ 530 w 555"/>
                <a:gd name="T9" fmla="*/ 24 h 551"/>
                <a:gd name="T10" fmla="*/ 530 w 555"/>
                <a:gd name="T11" fmla="*/ 24 h 551"/>
                <a:gd name="T12" fmla="*/ 530 w 555"/>
                <a:gd name="T13" fmla="*/ 112 h 551"/>
                <a:gd name="T14" fmla="*/ 112 w 555"/>
                <a:gd name="T15" fmla="*/ 527 h 551"/>
                <a:gd name="T16" fmla="*/ 24 w 555"/>
                <a:gd name="T17" fmla="*/ 527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5" h="551">
                  <a:moveTo>
                    <a:pt x="24" y="527"/>
                  </a:moveTo>
                  <a:cubicBezTo>
                    <a:pt x="24" y="527"/>
                    <a:pt x="24" y="527"/>
                    <a:pt x="24" y="527"/>
                  </a:cubicBezTo>
                  <a:cubicBezTo>
                    <a:pt x="0" y="503"/>
                    <a:pt x="0" y="464"/>
                    <a:pt x="24" y="439"/>
                  </a:cubicBezTo>
                  <a:cubicBezTo>
                    <a:pt x="443" y="24"/>
                    <a:pt x="443" y="24"/>
                    <a:pt x="443" y="24"/>
                  </a:cubicBezTo>
                  <a:cubicBezTo>
                    <a:pt x="467" y="0"/>
                    <a:pt x="506" y="0"/>
                    <a:pt x="530" y="24"/>
                  </a:cubicBezTo>
                  <a:cubicBezTo>
                    <a:pt x="530" y="24"/>
                    <a:pt x="530" y="24"/>
                    <a:pt x="530" y="24"/>
                  </a:cubicBezTo>
                  <a:cubicBezTo>
                    <a:pt x="555" y="49"/>
                    <a:pt x="555" y="88"/>
                    <a:pt x="530" y="112"/>
                  </a:cubicBezTo>
                  <a:cubicBezTo>
                    <a:pt x="112" y="527"/>
                    <a:pt x="112" y="527"/>
                    <a:pt x="112" y="527"/>
                  </a:cubicBezTo>
                  <a:cubicBezTo>
                    <a:pt x="87" y="551"/>
                    <a:pt x="48" y="551"/>
                    <a:pt x="24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8"/>
            <p:cNvSpPr/>
            <p:nvPr/>
          </p:nvSpPr>
          <p:spPr bwMode="auto">
            <a:xfrm>
              <a:off x="6777529" y="3489923"/>
              <a:ext cx="1167062" cy="1162075"/>
            </a:xfrm>
            <a:custGeom>
              <a:avLst/>
              <a:gdLst>
                <a:gd name="T0" fmla="*/ 24 w 468"/>
                <a:gd name="T1" fmla="*/ 442 h 466"/>
                <a:gd name="T2" fmla="*/ 24 w 468"/>
                <a:gd name="T3" fmla="*/ 442 h 466"/>
                <a:gd name="T4" fmla="*/ 24 w 468"/>
                <a:gd name="T5" fmla="*/ 354 h 466"/>
                <a:gd name="T6" fmla="*/ 357 w 468"/>
                <a:gd name="T7" fmla="*/ 24 h 466"/>
                <a:gd name="T8" fmla="*/ 444 w 468"/>
                <a:gd name="T9" fmla="*/ 24 h 466"/>
                <a:gd name="T10" fmla="*/ 444 w 468"/>
                <a:gd name="T11" fmla="*/ 24 h 466"/>
                <a:gd name="T12" fmla="*/ 444 w 468"/>
                <a:gd name="T13" fmla="*/ 112 h 466"/>
                <a:gd name="T14" fmla="*/ 112 w 468"/>
                <a:gd name="T15" fmla="*/ 442 h 466"/>
                <a:gd name="T16" fmla="*/ 24 w 468"/>
                <a:gd name="T17" fmla="*/ 442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8" h="466">
                  <a:moveTo>
                    <a:pt x="24" y="442"/>
                  </a:moveTo>
                  <a:cubicBezTo>
                    <a:pt x="24" y="442"/>
                    <a:pt x="24" y="442"/>
                    <a:pt x="24" y="442"/>
                  </a:cubicBezTo>
                  <a:cubicBezTo>
                    <a:pt x="0" y="418"/>
                    <a:pt x="0" y="378"/>
                    <a:pt x="24" y="354"/>
                  </a:cubicBezTo>
                  <a:cubicBezTo>
                    <a:pt x="357" y="24"/>
                    <a:pt x="357" y="24"/>
                    <a:pt x="357" y="24"/>
                  </a:cubicBezTo>
                  <a:cubicBezTo>
                    <a:pt x="381" y="0"/>
                    <a:pt x="420" y="0"/>
                    <a:pt x="444" y="24"/>
                  </a:cubicBezTo>
                  <a:cubicBezTo>
                    <a:pt x="444" y="24"/>
                    <a:pt x="444" y="24"/>
                    <a:pt x="444" y="24"/>
                  </a:cubicBezTo>
                  <a:cubicBezTo>
                    <a:pt x="468" y="48"/>
                    <a:pt x="468" y="88"/>
                    <a:pt x="444" y="112"/>
                  </a:cubicBezTo>
                  <a:cubicBezTo>
                    <a:pt x="112" y="442"/>
                    <a:pt x="112" y="442"/>
                    <a:pt x="112" y="442"/>
                  </a:cubicBezTo>
                  <a:cubicBezTo>
                    <a:pt x="88" y="466"/>
                    <a:pt x="48" y="466"/>
                    <a:pt x="24" y="4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3" name="Freeform 8"/>
          <p:cNvSpPr/>
          <p:nvPr/>
        </p:nvSpPr>
        <p:spPr bwMode="auto">
          <a:xfrm>
            <a:off x="10941204" y="5602151"/>
            <a:ext cx="762000" cy="1001713"/>
          </a:xfrm>
          <a:custGeom>
            <a:avLst/>
            <a:gdLst>
              <a:gd name="T0" fmla="*/ 308 w 320"/>
              <a:gd name="T1" fmla="*/ 93 h 421"/>
              <a:gd name="T2" fmla="*/ 279 w 320"/>
              <a:gd name="T3" fmla="*/ 16 h 421"/>
              <a:gd name="T4" fmla="*/ 279 w 320"/>
              <a:gd name="T5" fmla="*/ 16 h 421"/>
              <a:gd name="T6" fmla="*/ 195 w 320"/>
              <a:gd name="T7" fmla="*/ 42 h 421"/>
              <a:gd name="T8" fmla="*/ 0 w 320"/>
              <a:gd name="T9" fmla="*/ 421 h 421"/>
              <a:gd name="T10" fmla="*/ 138 w 320"/>
              <a:gd name="T11" fmla="*/ 421 h 421"/>
              <a:gd name="T12" fmla="*/ 308 w 320"/>
              <a:gd name="T13" fmla="*/ 93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0" h="421">
                <a:moveTo>
                  <a:pt x="308" y="93"/>
                </a:moveTo>
                <a:cubicBezTo>
                  <a:pt x="320" y="64"/>
                  <a:pt x="307" y="30"/>
                  <a:pt x="279" y="16"/>
                </a:cubicBezTo>
                <a:cubicBezTo>
                  <a:pt x="279" y="16"/>
                  <a:pt x="279" y="16"/>
                  <a:pt x="279" y="16"/>
                </a:cubicBezTo>
                <a:cubicBezTo>
                  <a:pt x="248" y="0"/>
                  <a:pt x="211" y="12"/>
                  <a:pt x="195" y="42"/>
                </a:cubicBezTo>
                <a:cubicBezTo>
                  <a:pt x="0" y="421"/>
                  <a:pt x="0" y="421"/>
                  <a:pt x="0" y="421"/>
                </a:cubicBezTo>
                <a:cubicBezTo>
                  <a:pt x="138" y="421"/>
                  <a:pt x="138" y="421"/>
                  <a:pt x="138" y="421"/>
                </a:cubicBezTo>
                <a:lnTo>
                  <a:pt x="308" y="93"/>
                </a:lnTo>
                <a:close/>
              </a:path>
            </a:pathLst>
          </a:custGeom>
          <a:solidFill>
            <a:srgbClr val="7D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10"/>
          <p:cNvSpPr/>
          <p:nvPr/>
        </p:nvSpPr>
        <p:spPr bwMode="auto">
          <a:xfrm>
            <a:off x="11271404" y="5321163"/>
            <a:ext cx="665163" cy="1282700"/>
          </a:xfrm>
          <a:custGeom>
            <a:avLst/>
            <a:gdLst>
              <a:gd name="T0" fmla="*/ 169 w 279"/>
              <a:gd name="T1" fmla="*/ 211 h 539"/>
              <a:gd name="T2" fmla="*/ 166 w 279"/>
              <a:gd name="T3" fmla="*/ 217 h 539"/>
              <a:gd name="T4" fmla="*/ 0 w 279"/>
              <a:gd name="T5" fmla="*/ 539 h 539"/>
              <a:gd name="T6" fmla="*/ 279 w 279"/>
              <a:gd name="T7" fmla="*/ 539 h 539"/>
              <a:gd name="T8" fmla="*/ 279 w 279"/>
              <a:gd name="T9" fmla="*/ 0 h 539"/>
              <a:gd name="T10" fmla="*/ 169 w 279"/>
              <a:gd name="T11" fmla="*/ 211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9" h="539">
                <a:moveTo>
                  <a:pt x="169" y="211"/>
                </a:moveTo>
                <a:cubicBezTo>
                  <a:pt x="168" y="213"/>
                  <a:pt x="167" y="215"/>
                  <a:pt x="166" y="217"/>
                </a:cubicBezTo>
                <a:cubicBezTo>
                  <a:pt x="0" y="539"/>
                  <a:pt x="0" y="539"/>
                  <a:pt x="0" y="539"/>
                </a:cubicBezTo>
                <a:cubicBezTo>
                  <a:pt x="279" y="539"/>
                  <a:pt x="279" y="539"/>
                  <a:pt x="279" y="539"/>
                </a:cubicBezTo>
                <a:cubicBezTo>
                  <a:pt x="279" y="0"/>
                  <a:pt x="279" y="0"/>
                  <a:pt x="279" y="0"/>
                </a:cubicBezTo>
                <a:lnTo>
                  <a:pt x="169" y="211"/>
                </a:lnTo>
                <a:close/>
              </a:path>
            </a:pathLst>
          </a:custGeom>
          <a:solidFill>
            <a:srgbClr val="1AB4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12"/>
          <p:cNvSpPr/>
          <p:nvPr/>
        </p:nvSpPr>
        <p:spPr bwMode="auto">
          <a:xfrm>
            <a:off x="9890279" y="4659176"/>
            <a:ext cx="1323975" cy="1944688"/>
          </a:xfrm>
          <a:custGeom>
            <a:avLst/>
            <a:gdLst>
              <a:gd name="T0" fmla="*/ 515 w 557"/>
              <a:gd name="T1" fmla="*/ 17 h 817"/>
              <a:gd name="T2" fmla="*/ 515 w 557"/>
              <a:gd name="T3" fmla="*/ 17 h 817"/>
              <a:gd name="T4" fmla="*/ 431 w 557"/>
              <a:gd name="T5" fmla="*/ 42 h 817"/>
              <a:gd name="T6" fmla="*/ 0 w 557"/>
              <a:gd name="T7" fmla="*/ 817 h 817"/>
              <a:gd name="T8" fmla="*/ 143 w 557"/>
              <a:gd name="T9" fmla="*/ 817 h 817"/>
              <a:gd name="T10" fmla="*/ 541 w 557"/>
              <a:gd name="T11" fmla="*/ 101 h 817"/>
              <a:gd name="T12" fmla="*/ 515 w 557"/>
              <a:gd name="T13" fmla="*/ 17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7" h="817">
                <a:moveTo>
                  <a:pt x="515" y="17"/>
                </a:moveTo>
                <a:cubicBezTo>
                  <a:pt x="515" y="17"/>
                  <a:pt x="515" y="17"/>
                  <a:pt x="515" y="17"/>
                </a:cubicBezTo>
                <a:cubicBezTo>
                  <a:pt x="485" y="0"/>
                  <a:pt x="448" y="12"/>
                  <a:pt x="431" y="42"/>
                </a:cubicBezTo>
                <a:cubicBezTo>
                  <a:pt x="0" y="817"/>
                  <a:pt x="0" y="817"/>
                  <a:pt x="0" y="817"/>
                </a:cubicBezTo>
                <a:cubicBezTo>
                  <a:pt x="143" y="817"/>
                  <a:pt x="143" y="817"/>
                  <a:pt x="143" y="817"/>
                </a:cubicBezTo>
                <a:cubicBezTo>
                  <a:pt x="541" y="101"/>
                  <a:pt x="541" y="101"/>
                  <a:pt x="541" y="101"/>
                </a:cubicBezTo>
                <a:cubicBezTo>
                  <a:pt x="557" y="70"/>
                  <a:pt x="545" y="33"/>
                  <a:pt x="515" y="17"/>
                </a:cubicBezTo>
                <a:close/>
              </a:path>
            </a:pathLst>
          </a:custGeom>
          <a:solidFill>
            <a:srgbClr val="7D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5400000">
            <a:off x="7401140" y="4607164"/>
            <a:ext cx="195788" cy="2051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 rot="5400000">
            <a:off x="8650374" y="2838308"/>
            <a:ext cx="68131" cy="68131"/>
          </a:xfrm>
          <a:prstGeom prst="ellipse">
            <a:avLst/>
          </a:prstGeom>
          <a:solidFill>
            <a:srgbClr val="1AB49C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 rot="5400000">
            <a:off x="8246589" y="2843324"/>
            <a:ext cx="126231" cy="12623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 rot="5400000">
            <a:off x="11332869" y="2354857"/>
            <a:ext cx="75781" cy="7578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 rot="5400000">
            <a:off x="10207427" y="5391323"/>
            <a:ext cx="97390" cy="9739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6121632" y="0"/>
            <a:ext cx="6070370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H="1">
            <a:off x="-5346" y="1384"/>
            <a:ext cx="6126978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200000">
            <a:off x="4731588" y="1401190"/>
            <a:ext cx="3204836" cy="3204835"/>
          </a:xfrm>
          <a:prstGeom prst="ellipse">
            <a:avLst/>
          </a:prstGeom>
          <a:solidFill>
            <a:schemeClr val="tx1"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90593" y="2564460"/>
            <a:ext cx="2371162" cy="656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2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谢谢观看！</a:t>
            </a:r>
            <a:endParaRPr lang="en-US" altLang="zh-CN" sz="42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305808" y="3169603"/>
            <a:ext cx="260484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Thank!</a:t>
            </a:r>
            <a:endParaRPr lang="en-US" altLang="zh-CN" sz="14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5152634" y="3477380"/>
            <a:ext cx="229901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43" grpId="0" animBg="1"/>
      <p:bldP spid="44" grpId="0" animBg="1"/>
      <p:bldP spid="45" grpId="0" animBg="1"/>
      <p:bldP spid="33" grpId="0" bldLvl="0" animBg="1"/>
      <p:bldP spid="48" grpId="0" animBg="1"/>
      <p:bldP spid="50" grpId="0" animBg="1"/>
      <p:bldP spid="19" grpId="0" animBg="1"/>
      <p:bldP spid="25" grpId="0" animBg="1"/>
      <p:bldP spid="38" grpId="0" bldLvl="0" animBg="1"/>
      <p:bldP spid="18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5"/>
          <p:cNvSpPr/>
          <p:nvPr/>
        </p:nvSpPr>
        <p:spPr bwMode="auto">
          <a:xfrm>
            <a:off x="-42863" y="7887"/>
            <a:ext cx="9602788" cy="2333625"/>
          </a:xfrm>
          <a:custGeom>
            <a:avLst/>
            <a:gdLst>
              <a:gd name="T0" fmla="*/ 3328 w 4036"/>
              <a:gd name="T1" fmla="*/ 980 h 980"/>
              <a:gd name="T2" fmla="*/ 0 w 4036"/>
              <a:gd name="T3" fmla="*/ 980 h 980"/>
              <a:gd name="T4" fmla="*/ 0 w 4036"/>
              <a:gd name="T5" fmla="*/ 0 h 980"/>
              <a:gd name="T6" fmla="*/ 4036 w 4036"/>
              <a:gd name="T7" fmla="*/ 0 h 980"/>
              <a:gd name="T8" fmla="*/ 3625 w 4036"/>
              <a:gd name="T9" fmla="*/ 799 h 980"/>
              <a:gd name="T10" fmla="*/ 3328 w 4036"/>
              <a:gd name="T11" fmla="*/ 980 h 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36" h="980">
                <a:moveTo>
                  <a:pt x="3328" y="980"/>
                </a:moveTo>
                <a:cubicBezTo>
                  <a:pt x="0" y="980"/>
                  <a:pt x="0" y="980"/>
                  <a:pt x="0" y="980"/>
                </a:cubicBezTo>
                <a:cubicBezTo>
                  <a:pt x="0" y="0"/>
                  <a:pt x="0" y="0"/>
                  <a:pt x="0" y="0"/>
                </a:cubicBezTo>
                <a:cubicBezTo>
                  <a:pt x="4036" y="0"/>
                  <a:pt x="4036" y="0"/>
                  <a:pt x="4036" y="0"/>
                </a:cubicBezTo>
                <a:cubicBezTo>
                  <a:pt x="3625" y="799"/>
                  <a:pt x="3625" y="799"/>
                  <a:pt x="3625" y="799"/>
                </a:cubicBezTo>
                <a:cubicBezTo>
                  <a:pt x="3568" y="910"/>
                  <a:pt x="3453" y="980"/>
                  <a:pt x="3328" y="980"/>
                </a:cubicBezTo>
                <a:close/>
              </a:path>
            </a:pathLst>
          </a:custGeom>
          <a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5"/>
          <p:cNvSpPr/>
          <p:nvPr/>
        </p:nvSpPr>
        <p:spPr bwMode="auto">
          <a:xfrm>
            <a:off x="253494" y="220477"/>
            <a:ext cx="9602788" cy="2333625"/>
          </a:xfrm>
          <a:custGeom>
            <a:avLst/>
            <a:gdLst>
              <a:gd name="T0" fmla="*/ 3328 w 4036"/>
              <a:gd name="T1" fmla="*/ 980 h 980"/>
              <a:gd name="T2" fmla="*/ 0 w 4036"/>
              <a:gd name="T3" fmla="*/ 980 h 980"/>
              <a:gd name="T4" fmla="*/ 0 w 4036"/>
              <a:gd name="T5" fmla="*/ 0 h 980"/>
              <a:gd name="T6" fmla="*/ 4036 w 4036"/>
              <a:gd name="T7" fmla="*/ 0 h 980"/>
              <a:gd name="T8" fmla="*/ 3625 w 4036"/>
              <a:gd name="T9" fmla="*/ 799 h 980"/>
              <a:gd name="T10" fmla="*/ 3328 w 4036"/>
              <a:gd name="T11" fmla="*/ 980 h 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36" h="980">
                <a:moveTo>
                  <a:pt x="3328" y="980"/>
                </a:moveTo>
                <a:cubicBezTo>
                  <a:pt x="0" y="980"/>
                  <a:pt x="0" y="980"/>
                  <a:pt x="0" y="980"/>
                </a:cubicBezTo>
                <a:cubicBezTo>
                  <a:pt x="0" y="0"/>
                  <a:pt x="0" y="0"/>
                  <a:pt x="0" y="0"/>
                </a:cubicBezTo>
                <a:cubicBezTo>
                  <a:pt x="4036" y="0"/>
                  <a:pt x="4036" y="0"/>
                  <a:pt x="4036" y="0"/>
                </a:cubicBezTo>
                <a:cubicBezTo>
                  <a:pt x="3625" y="799"/>
                  <a:pt x="3625" y="799"/>
                  <a:pt x="3625" y="799"/>
                </a:cubicBezTo>
                <a:cubicBezTo>
                  <a:pt x="3568" y="910"/>
                  <a:pt x="3453" y="980"/>
                  <a:pt x="3328" y="980"/>
                </a:cubicBezTo>
                <a:close/>
              </a:path>
            </a:pathLst>
          </a:custGeom>
          <a:solidFill>
            <a:srgbClr val="3C3C3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6"/>
          <p:cNvSpPr/>
          <p:nvPr/>
        </p:nvSpPr>
        <p:spPr bwMode="auto">
          <a:xfrm>
            <a:off x="10977318" y="5715204"/>
            <a:ext cx="762000" cy="1001713"/>
          </a:xfrm>
          <a:custGeom>
            <a:avLst/>
            <a:gdLst>
              <a:gd name="T0" fmla="*/ 308 w 320"/>
              <a:gd name="T1" fmla="*/ 93 h 421"/>
              <a:gd name="T2" fmla="*/ 279 w 320"/>
              <a:gd name="T3" fmla="*/ 16 h 421"/>
              <a:gd name="T4" fmla="*/ 279 w 320"/>
              <a:gd name="T5" fmla="*/ 16 h 421"/>
              <a:gd name="T6" fmla="*/ 195 w 320"/>
              <a:gd name="T7" fmla="*/ 42 h 421"/>
              <a:gd name="T8" fmla="*/ 0 w 320"/>
              <a:gd name="T9" fmla="*/ 421 h 421"/>
              <a:gd name="T10" fmla="*/ 138 w 320"/>
              <a:gd name="T11" fmla="*/ 421 h 421"/>
              <a:gd name="T12" fmla="*/ 308 w 320"/>
              <a:gd name="T13" fmla="*/ 93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0" h="421">
                <a:moveTo>
                  <a:pt x="308" y="93"/>
                </a:moveTo>
                <a:cubicBezTo>
                  <a:pt x="320" y="64"/>
                  <a:pt x="307" y="30"/>
                  <a:pt x="279" y="16"/>
                </a:cubicBezTo>
                <a:cubicBezTo>
                  <a:pt x="279" y="16"/>
                  <a:pt x="279" y="16"/>
                  <a:pt x="279" y="16"/>
                </a:cubicBezTo>
                <a:cubicBezTo>
                  <a:pt x="248" y="0"/>
                  <a:pt x="211" y="12"/>
                  <a:pt x="195" y="42"/>
                </a:cubicBezTo>
                <a:cubicBezTo>
                  <a:pt x="0" y="421"/>
                  <a:pt x="0" y="421"/>
                  <a:pt x="0" y="421"/>
                </a:cubicBezTo>
                <a:cubicBezTo>
                  <a:pt x="138" y="421"/>
                  <a:pt x="138" y="421"/>
                  <a:pt x="138" y="421"/>
                </a:cubicBezTo>
                <a:lnTo>
                  <a:pt x="308" y="93"/>
                </a:lnTo>
                <a:close/>
              </a:path>
            </a:pathLst>
          </a:custGeom>
          <a:solidFill>
            <a:srgbClr val="7D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7"/>
          <p:cNvSpPr/>
          <p:nvPr/>
        </p:nvSpPr>
        <p:spPr bwMode="auto">
          <a:xfrm>
            <a:off x="11520488" y="6076950"/>
            <a:ext cx="404813" cy="781050"/>
          </a:xfrm>
          <a:custGeom>
            <a:avLst/>
            <a:gdLst>
              <a:gd name="T0" fmla="*/ 1 w 170"/>
              <a:gd name="T1" fmla="*/ 328 h 328"/>
              <a:gd name="T2" fmla="*/ 167 w 170"/>
              <a:gd name="T3" fmla="*/ 6 h 328"/>
              <a:gd name="T4" fmla="*/ 170 w 170"/>
              <a:gd name="T5" fmla="*/ 0 h 328"/>
              <a:gd name="T6" fmla="*/ 0 w 170"/>
              <a:gd name="T7" fmla="*/ 328 h 328"/>
              <a:gd name="T8" fmla="*/ 1 w 170"/>
              <a:gd name="T9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328">
                <a:moveTo>
                  <a:pt x="1" y="328"/>
                </a:moveTo>
                <a:cubicBezTo>
                  <a:pt x="167" y="6"/>
                  <a:pt x="167" y="6"/>
                  <a:pt x="167" y="6"/>
                </a:cubicBezTo>
                <a:cubicBezTo>
                  <a:pt x="168" y="4"/>
                  <a:pt x="169" y="2"/>
                  <a:pt x="170" y="0"/>
                </a:cubicBezTo>
                <a:cubicBezTo>
                  <a:pt x="0" y="328"/>
                  <a:pt x="0" y="328"/>
                  <a:pt x="0" y="328"/>
                </a:cubicBezTo>
                <a:lnTo>
                  <a:pt x="1" y="328"/>
                </a:lnTo>
                <a:close/>
              </a:path>
            </a:pathLst>
          </a:custGeom>
          <a:solidFill>
            <a:srgbClr val="7D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8"/>
          <p:cNvSpPr/>
          <p:nvPr/>
        </p:nvSpPr>
        <p:spPr bwMode="auto">
          <a:xfrm>
            <a:off x="11307518" y="5434216"/>
            <a:ext cx="665163" cy="1282700"/>
          </a:xfrm>
          <a:custGeom>
            <a:avLst/>
            <a:gdLst>
              <a:gd name="T0" fmla="*/ 169 w 279"/>
              <a:gd name="T1" fmla="*/ 211 h 539"/>
              <a:gd name="T2" fmla="*/ 166 w 279"/>
              <a:gd name="T3" fmla="*/ 217 h 539"/>
              <a:gd name="T4" fmla="*/ 0 w 279"/>
              <a:gd name="T5" fmla="*/ 539 h 539"/>
              <a:gd name="T6" fmla="*/ 279 w 279"/>
              <a:gd name="T7" fmla="*/ 539 h 539"/>
              <a:gd name="T8" fmla="*/ 279 w 279"/>
              <a:gd name="T9" fmla="*/ 0 h 539"/>
              <a:gd name="T10" fmla="*/ 169 w 279"/>
              <a:gd name="T11" fmla="*/ 211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9" h="539">
                <a:moveTo>
                  <a:pt x="169" y="211"/>
                </a:moveTo>
                <a:cubicBezTo>
                  <a:pt x="168" y="213"/>
                  <a:pt x="167" y="215"/>
                  <a:pt x="166" y="217"/>
                </a:cubicBezTo>
                <a:cubicBezTo>
                  <a:pt x="0" y="539"/>
                  <a:pt x="0" y="539"/>
                  <a:pt x="0" y="539"/>
                </a:cubicBezTo>
                <a:cubicBezTo>
                  <a:pt x="279" y="539"/>
                  <a:pt x="279" y="539"/>
                  <a:pt x="279" y="539"/>
                </a:cubicBezTo>
                <a:cubicBezTo>
                  <a:pt x="279" y="0"/>
                  <a:pt x="279" y="0"/>
                  <a:pt x="279" y="0"/>
                </a:cubicBezTo>
                <a:lnTo>
                  <a:pt x="169" y="211"/>
                </a:lnTo>
                <a:close/>
              </a:path>
            </a:pathLst>
          </a:custGeom>
          <a:solidFill>
            <a:srgbClr val="1AB4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9"/>
          <p:cNvSpPr/>
          <p:nvPr/>
        </p:nvSpPr>
        <p:spPr bwMode="auto">
          <a:xfrm>
            <a:off x="9111744" y="220477"/>
            <a:ext cx="1393825" cy="1684338"/>
          </a:xfrm>
          <a:custGeom>
            <a:avLst/>
            <a:gdLst>
              <a:gd name="T0" fmla="*/ 586 w 586"/>
              <a:gd name="T1" fmla="*/ 0 h 707"/>
              <a:gd name="T2" fmla="*/ 296 w 586"/>
              <a:gd name="T3" fmla="*/ 0 h 707"/>
              <a:gd name="T4" fmla="*/ 23 w 586"/>
              <a:gd name="T5" fmla="*/ 527 h 707"/>
              <a:gd name="T6" fmla="*/ 63 w 586"/>
              <a:gd name="T7" fmla="*/ 650 h 707"/>
              <a:gd name="T8" fmla="*/ 129 w 586"/>
              <a:gd name="T9" fmla="*/ 684 h 707"/>
              <a:gd name="T10" fmla="*/ 253 w 586"/>
              <a:gd name="T11" fmla="*/ 644 h 707"/>
              <a:gd name="T12" fmla="*/ 375 w 586"/>
              <a:gd name="T13" fmla="*/ 410 h 707"/>
              <a:gd name="T14" fmla="*/ 377 w 586"/>
              <a:gd name="T15" fmla="*/ 404 h 707"/>
              <a:gd name="T16" fmla="*/ 586 w 586"/>
              <a:gd name="T17" fmla="*/ 0 h 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86" h="707">
                <a:moveTo>
                  <a:pt x="586" y="0"/>
                </a:moveTo>
                <a:cubicBezTo>
                  <a:pt x="296" y="0"/>
                  <a:pt x="296" y="0"/>
                  <a:pt x="296" y="0"/>
                </a:cubicBezTo>
                <a:cubicBezTo>
                  <a:pt x="23" y="527"/>
                  <a:pt x="23" y="527"/>
                  <a:pt x="23" y="527"/>
                </a:cubicBezTo>
                <a:cubicBezTo>
                  <a:pt x="0" y="572"/>
                  <a:pt x="18" y="627"/>
                  <a:pt x="63" y="650"/>
                </a:cubicBezTo>
                <a:cubicBezTo>
                  <a:pt x="129" y="684"/>
                  <a:pt x="129" y="684"/>
                  <a:pt x="129" y="684"/>
                </a:cubicBezTo>
                <a:cubicBezTo>
                  <a:pt x="175" y="707"/>
                  <a:pt x="230" y="689"/>
                  <a:pt x="253" y="644"/>
                </a:cubicBezTo>
                <a:cubicBezTo>
                  <a:pt x="375" y="410"/>
                  <a:pt x="375" y="410"/>
                  <a:pt x="375" y="410"/>
                </a:cubicBezTo>
                <a:cubicBezTo>
                  <a:pt x="375" y="408"/>
                  <a:pt x="376" y="406"/>
                  <a:pt x="377" y="404"/>
                </a:cubicBezTo>
                <a:lnTo>
                  <a:pt x="586" y="0"/>
                </a:lnTo>
                <a:close/>
              </a:path>
            </a:pathLst>
          </a:custGeom>
          <a:solidFill>
            <a:srgbClr val="1AB4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0"/>
          <p:cNvSpPr/>
          <p:nvPr/>
        </p:nvSpPr>
        <p:spPr bwMode="auto">
          <a:xfrm>
            <a:off x="9975344" y="220477"/>
            <a:ext cx="863600" cy="1198563"/>
          </a:xfrm>
          <a:custGeom>
            <a:avLst/>
            <a:gdLst>
              <a:gd name="T0" fmla="*/ 12 w 363"/>
              <a:gd name="T1" fmla="*/ 410 h 503"/>
              <a:gd name="T2" fmla="*/ 41 w 363"/>
              <a:gd name="T3" fmla="*/ 488 h 503"/>
              <a:gd name="T4" fmla="*/ 41 w 363"/>
              <a:gd name="T5" fmla="*/ 488 h 503"/>
              <a:gd name="T6" fmla="*/ 124 w 363"/>
              <a:gd name="T7" fmla="*/ 461 h 503"/>
              <a:gd name="T8" fmla="*/ 363 w 363"/>
              <a:gd name="T9" fmla="*/ 0 h 503"/>
              <a:gd name="T10" fmla="*/ 224 w 363"/>
              <a:gd name="T11" fmla="*/ 0 h 503"/>
              <a:gd name="T12" fmla="*/ 12 w 363"/>
              <a:gd name="T13" fmla="*/ 41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3" h="503">
                <a:moveTo>
                  <a:pt x="12" y="410"/>
                </a:moveTo>
                <a:cubicBezTo>
                  <a:pt x="0" y="439"/>
                  <a:pt x="12" y="473"/>
                  <a:pt x="41" y="488"/>
                </a:cubicBezTo>
                <a:cubicBezTo>
                  <a:pt x="41" y="488"/>
                  <a:pt x="41" y="488"/>
                  <a:pt x="41" y="488"/>
                </a:cubicBezTo>
                <a:cubicBezTo>
                  <a:pt x="71" y="503"/>
                  <a:pt x="109" y="491"/>
                  <a:pt x="124" y="461"/>
                </a:cubicBezTo>
                <a:cubicBezTo>
                  <a:pt x="363" y="0"/>
                  <a:pt x="363" y="0"/>
                  <a:pt x="363" y="0"/>
                </a:cubicBezTo>
                <a:cubicBezTo>
                  <a:pt x="224" y="0"/>
                  <a:pt x="224" y="0"/>
                  <a:pt x="224" y="0"/>
                </a:cubicBezTo>
                <a:lnTo>
                  <a:pt x="12" y="410"/>
                </a:lnTo>
                <a:close/>
              </a:path>
            </a:pathLst>
          </a:custGeom>
          <a:solidFill>
            <a:srgbClr val="7D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 rot="10800000">
            <a:off x="7890127" y="3351858"/>
            <a:ext cx="194839" cy="19483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 rot="10800000">
            <a:off x="10453191" y="2918727"/>
            <a:ext cx="194839" cy="194839"/>
          </a:xfrm>
          <a:prstGeom prst="ellipse">
            <a:avLst/>
          </a:prstGeom>
          <a:solidFill>
            <a:srgbClr val="1AB49C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 rot="10800000">
            <a:off x="4199762" y="3351857"/>
            <a:ext cx="194839" cy="19483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 rot="10800000">
            <a:off x="1925023" y="2918448"/>
            <a:ext cx="194839" cy="194839"/>
          </a:xfrm>
          <a:prstGeom prst="ellipse">
            <a:avLst/>
          </a:prstGeom>
          <a:solidFill>
            <a:srgbClr val="1AB49C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49202" y="3671919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注册登录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001615" y="3244770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rgbClr val="1AB49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天气预报</a:t>
            </a:r>
            <a:endParaRPr lang="en-US" altLang="zh-CN" b="1" dirty="0">
              <a:solidFill>
                <a:srgbClr val="1AB49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59782" y="3245126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rgbClr val="1AB49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应用开屏页</a:t>
            </a:r>
            <a:endParaRPr lang="en-US" altLang="zh-CN" b="1" dirty="0">
              <a:solidFill>
                <a:srgbClr val="1AB49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324632" y="3671919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聊天机器人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441025" y="5170101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新闻模块</a:t>
            </a:r>
            <a:endParaRPr lang="zh-CN" altLang="en-US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 rot="10800000">
            <a:off x="5891967" y="4888145"/>
            <a:ext cx="194839" cy="194839"/>
          </a:xfrm>
          <a:prstGeom prst="ellipse">
            <a:avLst/>
          </a:prstGeom>
          <a:solidFill>
            <a:srgbClr val="1AB49C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820574" y="645640"/>
            <a:ext cx="165782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目 录</a:t>
            </a:r>
            <a:endParaRPr lang="en-US" altLang="zh-CN" sz="5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18585" y="1371843"/>
            <a:ext cx="2414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THE   CONCENTS</a:t>
            </a:r>
            <a:endParaRPr lang="en-US" altLang="zh-CN" sz="16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5418585" y="1671457"/>
            <a:ext cx="239458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任意多边形 26"/>
          <p:cNvSpPr/>
          <p:nvPr/>
        </p:nvSpPr>
        <p:spPr>
          <a:xfrm>
            <a:off x="6121632" y="0"/>
            <a:ext cx="6070370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27"/>
          <p:cNvSpPr/>
          <p:nvPr/>
        </p:nvSpPr>
        <p:spPr>
          <a:xfrm flipH="1">
            <a:off x="-5346" y="1384"/>
            <a:ext cx="6126978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  <p:bldP spid="15" grpId="0" animBg="1"/>
      <p:bldP spid="2" grpId="0" animBg="1"/>
      <p:bldP spid="3" grpId="0" bldLvl="0" animBg="1"/>
      <p:bldP spid="4" grpId="0" animBg="1"/>
      <p:bldP spid="5" grpId="0" animBg="1"/>
      <p:bldP spid="12" grpId="0"/>
      <p:bldP spid="28" grpId="0"/>
      <p:bldP spid="31" grpId="0"/>
      <p:bldP spid="34" grpId="0"/>
      <p:bldP spid="36" grpId="0"/>
      <p:bldP spid="41" grpId="0" animBg="1"/>
      <p:bldP spid="25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8"/>
          <p:cNvSpPr/>
          <p:nvPr/>
        </p:nvSpPr>
        <p:spPr bwMode="auto">
          <a:xfrm>
            <a:off x="10941204" y="5602151"/>
            <a:ext cx="762000" cy="1001713"/>
          </a:xfrm>
          <a:custGeom>
            <a:avLst/>
            <a:gdLst>
              <a:gd name="T0" fmla="*/ 308 w 320"/>
              <a:gd name="T1" fmla="*/ 93 h 421"/>
              <a:gd name="T2" fmla="*/ 279 w 320"/>
              <a:gd name="T3" fmla="*/ 16 h 421"/>
              <a:gd name="T4" fmla="*/ 279 w 320"/>
              <a:gd name="T5" fmla="*/ 16 h 421"/>
              <a:gd name="T6" fmla="*/ 195 w 320"/>
              <a:gd name="T7" fmla="*/ 42 h 421"/>
              <a:gd name="T8" fmla="*/ 0 w 320"/>
              <a:gd name="T9" fmla="*/ 421 h 421"/>
              <a:gd name="T10" fmla="*/ 138 w 320"/>
              <a:gd name="T11" fmla="*/ 421 h 421"/>
              <a:gd name="T12" fmla="*/ 308 w 320"/>
              <a:gd name="T13" fmla="*/ 93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0" h="421">
                <a:moveTo>
                  <a:pt x="308" y="93"/>
                </a:moveTo>
                <a:cubicBezTo>
                  <a:pt x="320" y="64"/>
                  <a:pt x="307" y="30"/>
                  <a:pt x="279" y="16"/>
                </a:cubicBezTo>
                <a:cubicBezTo>
                  <a:pt x="279" y="16"/>
                  <a:pt x="279" y="16"/>
                  <a:pt x="279" y="16"/>
                </a:cubicBezTo>
                <a:cubicBezTo>
                  <a:pt x="248" y="0"/>
                  <a:pt x="211" y="12"/>
                  <a:pt x="195" y="42"/>
                </a:cubicBezTo>
                <a:cubicBezTo>
                  <a:pt x="0" y="421"/>
                  <a:pt x="0" y="421"/>
                  <a:pt x="0" y="421"/>
                </a:cubicBezTo>
                <a:cubicBezTo>
                  <a:pt x="138" y="421"/>
                  <a:pt x="138" y="421"/>
                  <a:pt x="138" y="421"/>
                </a:cubicBezTo>
                <a:lnTo>
                  <a:pt x="308" y="93"/>
                </a:lnTo>
                <a:close/>
              </a:path>
            </a:pathLst>
          </a:custGeom>
          <a:solidFill>
            <a:srgbClr val="7D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10"/>
          <p:cNvSpPr/>
          <p:nvPr/>
        </p:nvSpPr>
        <p:spPr bwMode="auto">
          <a:xfrm>
            <a:off x="11271404" y="5321163"/>
            <a:ext cx="665163" cy="1282700"/>
          </a:xfrm>
          <a:custGeom>
            <a:avLst/>
            <a:gdLst>
              <a:gd name="T0" fmla="*/ 169 w 279"/>
              <a:gd name="T1" fmla="*/ 211 h 539"/>
              <a:gd name="T2" fmla="*/ 166 w 279"/>
              <a:gd name="T3" fmla="*/ 217 h 539"/>
              <a:gd name="T4" fmla="*/ 0 w 279"/>
              <a:gd name="T5" fmla="*/ 539 h 539"/>
              <a:gd name="T6" fmla="*/ 279 w 279"/>
              <a:gd name="T7" fmla="*/ 539 h 539"/>
              <a:gd name="T8" fmla="*/ 279 w 279"/>
              <a:gd name="T9" fmla="*/ 0 h 539"/>
              <a:gd name="T10" fmla="*/ 169 w 279"/>
              <a:gd name="T11" fmla="*/ 211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9" h="539">
                <a:moveTo>
                  <a:pt x="169" y="211"/>
                </a:moveTo>
                <a:cubicBezTo>
                  <a:pt x="168" y="213"/>
                  <a:pt x="167" y="215"/>
                  <a:pt x="166" y="217"/>
                </a:cubicBezTo>
                <a:cubicBezTo>
                  <a:pt x="0" y="539"/>
                  <a:pt x="0" y="539"/>
                  <a:pt x="0" y="539"/>
                </a:cubicBezTo>
                <a:cubicBezTo>
                  <a:pt x="279" y="539"/>
                  <a:pt x="279" y="539"/>
                  <a:pt x="279" y="539"/>
                </a:cubicBezTo>
                <a:cubicBezTo>
                  <a:pt x="279" y="0"/>
                  <a:pt x="279" y="0"/>
                  <a:pt x="279" y="0"/>
                </a:cubicBezTo>
                <a:lnTo>
                  <a:pt x="169" y="211"/>
                </a:lnTo>
                <a:close/>
              </a:path>
            </a:pathLst>
          </a:custGeom>
          <a:solidFill>
            <a:srgbClr val="1AB4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12"/>
          <p:cNvSpPr/>
          <p:nvPr/>
        </p:nvSpPr>
        <p:spPr bwMode="auto">
          <a:xfrm>
            <a:off x="9890279" y="4659176"/>
            <a:ext cx="1323975" cy="1944688"/>
          </a:xfrm>
          <a:custGeom>
            <a:avLst/>
            <a:gdLst>
              <a:gd name="T0" fmla="*/ 515 w 557"/>
              <a:gd name="T1" fmla="*/ 17 h 817"/>
              <a:gd name="T2" fmla="*/ 515 w 557"/>
              <a:gd name="T3" fmla="*/ 17 h 817"/>
              <a:gd name="T4" fmla="*/ 431 w 557"/>
              <a:gd name="T5" fmla="*/ 42 h 817"/>
              <a:gd name="T6" fmla="*/ 0 w 557"/>
              <a:gd name="T7" fmla="*/ 817 h 817"/>
              <a:gd name="T8" fmla="*/ 143 w 557"/>
              <a:gd name="T9" fmla="*/ 817 h 817"/>
              <a:gd name="T10" fmla="*/ 541 w 557"/>
              <a:gd name="T11" fmla="*/ 101 h 817"/>
              <a:gd name="T12" fmla="*/ 515 w 557"/>
              <a:gd name="T13" fmla="*/ 17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7" h="817">
                <a:moveTo>
                  <a:pt x="515" y="17"/>
                </a:moveTo>
                <a:cubicBezTo>
                  <a:pt x="515" y="17"/>
                  <a:pt x="515" y="17"/>
                  <a:pt x="515" y="17"/>
                </a:cubicBezTo>
                <a:cubicBezTo>
                  <a:pt x="485" y="0"/>
                  <a:pt x="448" y="12"/>
                  <a:pt x="431" y="42"/>
                </a:cubicBezTo>
                <a:cubicBezTo>
                  <a:pt x="0" y="817"/>
                  <a:pt x="0" y="817"/>
                  <a:pt x="0" y="817"/>
                </a:cubicBezTo>
                <a:cubicBezTo>
                  <a:pt x="143" y="817"/>
                  <a:pt x="143" y="817"/>
                  <a:pt x="143" y="817"/>
                </a:cubicBezTo>
                <a:cubicBezTo>
                  <a:pt x="541" y="101"/>
                  <a:pt x="541" y="101"/>
                  <a:pt x="541" y="101"/>
                </a:cubicBezTo>
                <a:cubicBezTo>
                  <a:pt x="557" y="70"/>
                  <a:pt x="545" y="33"/>
                  <a:pt x="515" y="17"/>
                </a:cubicBezTo>
                <a:close/>
              </a:path>
            </a:pathLst>
          </a:custGeom>
          <a:solidFill>
            <a:srgbClr val="7D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6121632" y="0"/>
            <a:ext cx="6070370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H="1">
            <a:off x="-5346" y="1384"/>
            <a:ext cx="6126978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1"/>
          <p:cNvSpPr txBox="1"/>
          <p:nvPr/>
        </p:nvSpPr>
        <p:spPr>
          <a:xfrm>
            <a:off x="5364260" y="713123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>
                <a:solidFill>
                  <a:srgbClr val="1AB4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开屏欢迎页</a:t>
            </a:r>
            <a:endParaRPr lang="zh-CN" altLang="en-US" sz="2800" dirty="0">
              <a:solidFill>
                <a:srgbClr val="1AB4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59750" y="2968625"/>
            <a:ext cx="2781300" cy="633541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页面每次会选用应用自带的不同页面作为开屏欢迎页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4865924" y="675737"/>
            <a:ext cx="393836" cy="597436"/>
          </a:xfrm>
          <a:custGeom>
            <a:avLst/>
            <a:gdLst>
              <a:gd name="T0" fmla="*/ 615 w 704"/>
              <a:gd name="T1" fmla="*/ 0 h 1176"/>
              <a:gd name="T2" fmla="*/ 89 w 704"/>
              <a:gd name="T3" fmla="*/ 0 h 1176"/>
              <a:gd name="T4" fmla="*/ 0 w 704"/>
              <a:gd name="T5" fmla="*/ 89 h 1176"/>
              <a:gd name="T6" fmla="*/ 0 w 704"/>
              <a:gd name="T7" fmla="*/ 1087 h 1176"/>
              <a:gd name="T8" fmla="*/ 89 w 704"/>
              <a:gd name="T9" fmla="*/ 1176 h 1176"/>
              <a:gd name="T10" fmla="*/ 615 w 704"/>
              <a:gd name="T11" fmla="*/ 1176 h 1176"/>
              <a:gd name="T12" fmla="*/ 704 w 704"/>
              <a:gd name="T13" fmla="*/ 1087 h 1176"/>
              <a:gd name="T14" fmla="*/ 704 w 704"/>
              <a:gd name="T15" fmla="*/ 89 h 1176"/>
              <a:gd name="T16" fmla="*/ 615 w 704"/>
              <a:gd name="T17" fmla="*/ 0 h 1176"/>
              <a:gd name="T18" fmla="*/ 387 w 704"/>
              <a:gd name="T19" fmla="*/ 1084 h 1176"/>
              <a:gd name="T20" fmla="*/ 375 w 704"/>
              <a:gd name="T21" fmla="*/ 1097 h 1176"/>
              <a:gd name="T22" fmla="*/ 329 w 704"/>
              <a:gd name="T23" fmla="*/ 1097 h 1176"/>
              <a:gd name="T24" fmla="*/ 317 w 704"/>
              <a:gd name="T25" fmla="*/ 1084 h 1176"/>
              <a:gd name="T26" fmla="*/ 317 w 704"/>
              <a:gd name="T27" fmla="*/ 1044 h 1176"/>
              <a:gd name="T28" fmla="*/ 322 w 704"/>
              <a:gd name="T29" fmla="*/ 1033 h 1176"/>
              <a:gd name="T30" fmla="*/ 345 w 704"/>
              <a:gd name="T31" fmla="*/ 1017 h 1176"/>
              <a:gd name="T32" fmla="*/ 359 w 704"/>
              <a:gd name="T33" fmla="*/ 1017 h 1176"/>
              <a:gd name="T34" fmla="*/ 382 w 704"/>
              <a:gd name="T35" fmla="*/ 1033 h 1176"/>
              <a:gd name="T36" fmla="*/ 387 w 704"/>
              <a:gd name="T37" fmla="*/ 1044 h 1176"/>
              <a:gd name="T38" fmla="*/ 387 w 704"/>
              <a:gd name="T39" fmla="*/ 1084 h 1176"/>
              <a:gd name="T40" fmla="*/ 598 w 704"/>
              <a:gd name="T41" fmla="*/ 962 h 1176"/>
              <a:gd name="T42" fmla="*/ 106 w 704"/>
              <a:gd name="T43" fmla="*/ 962 h 1176"/>
              <a:gd name="T44" fmla="*/ 106 w 704"/>
              <a:gd name="T45" fmla="*/ 135 h 1176"/>
              <a:gd name="T46" fmla="*/ 598 w 704"/>
              <a:gd name="T47" fmla="*/ 135 h 1176"/>
              <a:gd name="T48" fmla="*/ 598 w 704"/>
              <a:gd name="T49" fmla="*/ 962 h 1176"/>
              <a:gd name="T50" fmla="*/ 598 w 704"/>
              <a:gd name="T51" fmla="*/ 962 h 1176"/>
              <a:gd name="T52" fmla="*/ 598 w 704"/>
              <a:gd name="T53" fmla="*/ 962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04" h="1176">
                <a:moveTo>
                  <a:pt x="615" y="0"/>
                </a:moveTo>
                <a:cubicBezTo>
                  <a:pt x="89" y="0"/>
                  <a:pt x="89" y="0"/>
                  <a:pt x="89" y="0"/>
                </a:cubicBezTo>
                <a:cubicBezTo>
                  <a:pt x="40" y="0"/>
                  <a:pt x="0" y="40"/>
                  <a:pt x="0" y="89"/>
                </a:cubicBezTo>
                <a:cubicBezTo>
                  <a:pt x="0" y="1087"/>
                  <a:pt x="0" y="1087"/>
                  <a:pt x="0" y="1087"/>
                </a:cubicBezTo>
                <a:cubicBezTo>
                  <a:pt x="0" y="1136"/>
                  <a:pt x="40" y="1176"/>
                  <a:pt x="89" y="1176"/>
                </a:cubicBezTo>
                <a:cubicBezTo>
                  <a:pt x="615" y="1176"/>
                  <a:pt x="615" y="1176"/>
                  <a:pt x="615" y="1176"/>
                </a:cubicBezTo>
                <a:cubicBezTo>
                  <a:pt x="664" y="1176"/>
                  <a:pt x="704" y="1136"/>
                  <a:pt x="704" y="1087"/>
                </a:cubicBezTo>
                <a:cubicBezTo>
                  <a:pt x="704" y="89"/>
                  <a:pt x="704" y="89"/>
                  <a:pt x="704" y="89"/>
                </a:cubicBezTo>
                <a:cubicBezTo>
                  <a:pt x="704" y="40"/>
                  <a:pt x="664" y="0"/>
                  <a:pt x="615" y="0"/>
                </a:cubicBezTo>
                <a:close/>
                <a:moveTo>
                  <a:pt x="387" y="1084"/>
                </a:moveTo>
                <a:cubicBezTo>
                  <a:pt x="387" y="1091"/>
                  <a:pt x="382" y="1097"/>
                  <a:pt x="375" y="1097"/>
                </a:cubicBezTo>
                <a:cubicBezTo>
                  <a:pt x="329" y="1097"/>
                  <a:pt x="329" y="1097"/>
                  <a:pt x="329" y="1097"/>
                </a:cubicBezTo>
                <a:cubicBezTo>
                  <a:pt x="322" y="1097"/>
                  <a:pt x="317" y="1091"/>
                  <a:pt x="317" y="1084"/>
                </a:cubicBezTo>
                <a:cubicBezTo>
                  <a:pt x="317" y="1044"/>
                  <a:pt x="317" y="1044"/>
                  <a:pt x="317" y="1044"/>
                </a:cubicBezTo>
                <a:cubicBezTo>
                  <a:pt x="317" y="1040"/>
                  <a:pt x="319" y="1036"/>
                  <a:pt x="322" y="1033"/>
                </a:cubicBezTo>
                <a:cubicBezTo>
                  <a:pt x="345" y="1017"/>
                  <a:pt x="345" y="1017"/>
                  <a:pt x="345" y="1017"/>
                </a:cubicBezTo>
                <a:cubicBezTo>
                  <a:pt x="349" y="1014"/>
                  <a:pt x="355" y="1014"/>
                  <a:pt x="359" y="1017"/>
                </a:cubicBezTo>
                <a:cubicBezTo>
                  <a:pt x="382" y="1033"/>
                  <a:pt x="382" y="1033"/>
                  <a:pt x="382" y="1033"/>
                </a:cubicBezTo>
                <a:cubicBezTo>
                  <a:pt x="385" y="1036"/>
                  <a:pt x="387" y="1040"/>
                  <a:pt x="387" y="1044"/>
                </a:cubicBezTo>
                <a:cubicBezTo>
                  <a:pt x="387" y="1084"/>
                  <a:pt x="387" y="1084"/>
                  <a:pt x="387" y="1084"/>
                </a:cubicBezTo>
                <a:close/>
                <a:moveTo>
                  <a:pt x="598" y="962"/>
                </a:moveTo>
                <a:cubicBezTo>
                  <a:pt x="106" y="962"/>
                  <a:pt x="106" y="962"/>
                  <a:pt x="106" y="962"/>
                </a:cubicBezTo>
                <a:cubicBezTo>
                  <a:pt x="106" y="135"/>
                  <a:pt x="106" y="135"/>
                  <a:pt x="106" y="135"/>
                </a:cubicBezTo>
                <a:cubicBezTo>
                  <a:pt x="598" y="135"/>
                  <a:pt x="598" y="135"/>
                  <a:pt x="598" y="135"/>
                </a:cubicBezTo>
                <a:lnTo>
                  <a:pt x="598" y="962"/>
                </a:lnTo>
                <a:close/>
                <a:moveTo>
                  <a:pt x="598" y="962"/>
                </a:moveTo>
                <a:cubicBezTo>
                  <a:pt x="598" y="962"/>
                  <a:pt x="598" y="962"/>
                  <a:pt x="598" y="962"/>
                </a:cubicBezTo>
              </a:path>
            </a:pathLst>
          </a:custGeom>
          <a:solidFill>
            <a:srgbClr val="127C6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GB">
              <a:solidFill>
                <a:srgbClr val="6456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l="3677"/>
          <a:stretch>
            <a:fillRect/>
          </a:stretch>
        </p:blipFill>
        <p:spPr>
          <a:xfrm>
            <a:off x="1970405" y="1435735"/>
            <a:ext cx="2533015" cy="47218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1435735"/>
            <a:ext cx="2420620" cy="4721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8"/>
          <p:cNvSpPr/>
          <p:nvPr/>
        </p:nvSpPr>
        <p:spPr bwMode="auto">
          <a:xfrm>
            <a:off x="10941204" y="5602151"/>
            <a:ext cx="762000" cy="1001713"/>
          </a:xfrm>
          <a:custGeom>
            <a:avLst/>
            <a:gdLst>
              <a:gd name="T0" fmla="*/ 308 w 320"/>
              <a:gd name="T1" fmla="*/ 93 h 421"/>
              <a:gd name="T2" fmla="*/ 279 w 320"/>
              <a:gd name="T3" fmla="*/ 16 h 421"/>
              <a:gd name="T4" fmla="*/ 279 w 320"/>
              <a:gd name="T5" fmla="*/ 16 h 421"/>
              <a:gd name="T6" fmla="*/ 195 w 320"/>
              <a:gd name="T7" fmla="*/ 42 h 421"/>
              <a:gd name="T8" fmla="*/ 0 w 320"/>
              <a:gd name="T9" fmla="*/ 421 h 421"/>
              <a:gd name="T10" fmla="*/ 138 w 320"/>
              <a:gd name="T11" fmla="*/ 421 h 421"/>
              <a:gd name="T12" fmla="*/ 308 w 320"/>
              <a:gd name="T13" fmla="*/ 93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0" h="421">
                <a:moveTo>
                  <a:pt x="308" y="93"/>
                </a:moveTo>
                <a:cubicBezTo>
                  <a:pt x="320" y="64"/>
                  <a:pt x="307" y="30"/>
                  <a:pt x="279" y="16"/>
                </a:cubicBezTo>
                <a:cubicBezTo>
                  <a:pt x="279" y="16"/>
                  <a:pt x="279" y="16"/>
                  <a:pt x="279" y="16"/>
                </a:cubicBezTo>
                <a:cubicBezTo>
                  <a:pt x="248" y="0"/>
                  <a:pt x="211" y="12"/>
                  <a:pt x="195" y="42"/>
                </a:cubicBezTo>
                <a:cubicBezTo>
                  <a:pt x="0" y="421"/>
                  <a:pt x="0" y="421"/>
                  <a:pt x="0" y="421"/>
                </a:cubicBezTo>
                <a:cubicBezTo>
                  <a:pt x="138" y="421"/>
                  <a:pt x="138" y="421"/>
                  <a:pt x="138" y="421"/>
                </a:cubicBezTo>
                <a:lnTo>
                  <a:pt x="308" y="93"/>
                </a:lnTo>
                <a:close/>
              </a:path>
            </a:pathLst>
          </a:custGeom>
          <a:solidFill>
            <a:srgbClr val="7D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10"/>
          <p:cNvSpPr/>
          <p:nvPr/>
        </p:nvSpPr>
        <p:spPr bwMode="auto">
          <a:xfrm>
            <a:off x="11271404" y="5321163"/>
            <a:ext cx="665163" cy="1282700"/>
          </a:xfrm>
          <a:custGeom>
            <a:avLst/>
            <a:gdLst>
              <a:gd name="T0" fmla="*/ 169 w 279"/>
              <a:gd name="T1" fmla="*/ 211 h 539"/>
              <a:gd name="T2" fmla="*/ 166 w 279"/>
              <a:gd name="T3" fmla="*/ 217 h 539"/>
              <a:gd name="T4" fmla="*/ 0 w 279"/>
              <a:gd name="T5" fmla="*/ 539 h 539"/>
              <a:gd name="T6" fmla="*/ 279 w 279"/>
              <a:gd name="T7" fmla="*/ 539 h 539"/>
              <a:gd name="T8" fmla="*/ 279 w 279"/>
              <a:gd name="T9" fmla="*/ 0 h 539"/>
              <a:gd name="T10" fmla="*/ 169 w 279"/>
              <a:gd name="T11" fmla="*/ 211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9" h="539">
                <a:moveTo>
                  <a:pt x="169" y="211"/>
                </a:moveTo>
                <a:cubicBezTo>
                  <a:pt x="168" y="213"/>
                  <a:pt x="167" y="215"/>
                  <a:pt x="166" y="217"/>
                </a:cubicBezTo>
                <a:cubicBezTo>
                  <a:pt x="0" y="539"/>
                  <a:pt x="0" y="539"/>
                  <a:pt x="0" y="539"/>
                </a:cubicBezTo>
                <a:cubicBezTo>
                  <a:pt x="279" y="539"/>
                  <a:pt x="279" y="539"/>
                  <a:pt x="279" y="539"/>
                </a:cubicBezTo>
                <a:cubicBezTo>
                  <a:pt x="279" y="0"/>
                  <a:pt x="279" y="0"/>
                  <a:pt x="279" y="0"/>
                </a:cubicBezTo>
                <a:lnTo>
                  <a:pt x="169" y="211"/>
                </a:lnTo>
                <a:close/>
              </a:path>
            </a:pathLst>
          </a:custGeom>
          <a:solidFill>
            <a:srgbClr val="1AB4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12"/>
          <p:cNvSpPr/>
          <p:nvPr/>
        </p:nvSpPr>
        <p:spPr bwMode="auto">
          <a:xfrm>
            <a:off x="9890279" y="4659176"/>
            <a:ext cx="1323975" cy="1944688"/>
          </a:xfrm>
          <a:custGeom>
            <a:avLst/>
            <a:gdLst>
              <a:gd name="T0" fmla="*/ 515 w 557"/>
              <a:gd name="T1" fmla="*/ 17 h 817"/>
              <a:gd name="T2" fmla="*/ 515 w 557"/>
              <a:gd name="T3" fmla="*/ 17 h 817"/>
              <a:gd name="T4" fmla="*/ 431 w 557"/>
              <a:gd name="T5" fmla="*/ 42 h 817"/>
              <a:gd name="T6" fmla="*/ 0 w 557"/>
              <a:gd name="T7" fmla="*/ 817 h 817"/>
              <a:gd name="T8" fmla="*/ 143 w 557"/>
              <a:gd name="T9" fmla="*/ 817 h 817"/>
              <a:gd name="T10" fmla="*/ 541 w 557"/>
              <a:gd name="T11" fmla="*/ 101 h 817"/>
              <a:gd name="T12" fmla="*/ 515 w 557"/>
              <a:gd name="T13" fmla="*/ 17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7" h="817">
                <a:moveTo>
                  <a:pt x="515" y="17"/>
                </a:moveTo>
                <a:cubicBezTo>
                  <a:pt x="515" y="17"/>
                  <a:pt x="515" y="17"/>
                  <a:pt x="515" y="17"/>
                </a:cubicBezTo>
                <a:cubicBezTo>
                  <a:pt x="485" y="0"/>
                  <a:pt x="448" y="12"/>
                  <a:pt x="431" y="42"/>
                </a:cubicBezTo>
                <a:cubicBezTo>
                  <a:pt x="0" y="817"/>
                  <a:pt x="0" y="817"/>
                  <a:pt x="0" y="817"/>
                </a:cubicBezTo>
                <a:cubicBezTo>
                  <a:pt x="143" y="817"/>
                  <a:pt x="143" y="817"/>
                  <a:pt x="143" y="817"/>
                </a:cubicBezTo>
                <a:cubicBezTo>
                  <a:pt x="541" y="101"/>
                  <a:pt x="541" y="101"/>
                  <a:pt x="541" y="101"/>
                </a:cubicBezTo>
                <a:cubicBezTo>
                  <a:pt x="557" y="70"/>
                  <a:pt x="545" y="33"/>
                  <a:pt x="515" y="17"/>
                </a:cubicBezTo>
                <a:close/>
              </a:path>
            </a:pathLst>
          </a:custGeom>
          <a:solidFill>
            <a:srgbClr val="7D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6121632" y="0"/>
            <a:ext cx="6070370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H="1">
            <a:off x="-5346" y="1384"/>
            <a:ext cx="6126978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注册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6920" y="1510030"/>
            <a:ext cx="2447925" cy="4362450"/>
          </a:xfrm>
          <a:prstGeom prst="rect">
            <a:avLst/>
          </a:prstGeom>
        </p:spPr>
      </p:pic>
      <p:pic>
        <p:nvPicPr>
          <p:cNvPr id="4" name="图片 3" descr="登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780" y="1510030"/>
            <a:ext cx="2505075" cy="4352925"/>
          </a:xfrm>
          <a:prstGeom prst="rect">
            <a:avLst/>
          </a:prstGeom>
        </p:spPr>
      </p:pic>
      <p:sp>
        <p:nvSpPr>
          <p:cNvPr id="5" name="TextBox 41"/>
          <p:cNvSpPr txBox="1"/>
          <p:nvPr/>
        </p:nvSpPr>
        <p:spPr>
          <a:xfrm>
            <a:off x="5633500" y="750588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>
                <a:solidFill>
                  <a:srgbClr val="1AB4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注册登录</a:t>
            </a:r>
            <a:endParaRPr lang="zh-CN" altLang="en-US" sz="2800" dirty="0">
              <a:solidFill>
                <a:srgbClr val="1AB4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44839" y="2576154"/>
            <a:ext cx="3068955" cy="913164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用户可以通过此页面来登录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在登录界面的右下角也给没有注册过的新用户提供了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注册页面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5086904" y="713202"/>
            <a:ext cx="393836" cy="597436"/>
          </a:xfrm>
          <a:custGeom>
            <a:avLst/>
            <a:gdLst>
              <a:gd name="T0" fmla="*/ 615 w 704"/>
              <a:gd name="T1" fmla="*/ 0 h 1176"/>
              <a:gd name="T2" fmla="*/ 89 w 704"/>
              <a:gd name="T3" fmla="*/ 0 h 1176"/>
              <a:gd name="T4" fmla="*/ 0 w 704"/>
              <a:gd name="T5" fmla="*/ 89 h 1176"/>
              <a:gd name="T6" fmla="*/ 0 w 704"/>
              <a:gd name="T7" fmla="*/ 1087 h 1176"/>
              <a:gd name="T8" fmla="*/ 89 w 704"/>
              <a:gd name="T9" fmla="*/ 1176 h 1176"/>
              <a:gd name="T10" fmla="*/ 615 w 704"/>
              <a:gd name="T11" fmla="*/ 1176 h 1176"/>
              <a:gd name="T12" fmla="*/ 704 w 704"/>
              <a:gd name="T13" fmla="*/ 1087 h 1176"/>
              <a:gd name="T14" fmla="*/ 704 w 704"/>
              <a:gd name="T15" fmla="*/ 89 h 1176"/>
              <a:gd name="T16" fmla="*/ 615 w 704"/>
              <a:gd name="T17" fmla="*/ 0 h 1176"/>
              <a:gd name="T18" fmla="*/ 387 w 704"/>
              <a:gd name="T19" fmla="*/ 1084 h 1176"/>
              <a:gd name="T20" fmla="*/ 375 w 704"/>
              <a:gd name="T21" fmla="*/ 1097 h 1176"/>
              <a:gd name="T22" fmla="*/ 329 w 704"/>
              <a:gd name="T23" fmla="*/ 1097 h 1176"/>
              <a:gd name="T24" fmla="*/ 317 w 704"/>
              <a:gd name="T25" fmla="*/ 1084 h 1176"/>
              <a:gd name="T26" fmla="*/ 317 w 704"/>
              <a:gd name="T27" fmla="*/ 1044 h 1176"/>
              <a:gd name="T28" fmla="*/ 322 w 704"/>
              <a:gd name="T29" fmla="*/ 1033 h 1176"/>
              <a:gd name="T30" fmla="*/ 345 w 704"/>
              <a:gd name="T31" fmla="*/ 1017 h 1176"/>
              <a:gd name="T32" fmla="*/ 359 w 704"/>
              <a:gd name="T33" fmla="*/ 1017 h 1176"/>
              <a:gd name="T34" fmla="*/ 382 w 704"/>
              <a:gd name="T35" fmla="*/ 1033 h 1176"/>
              <a:gd name="T36" fmla="*/ 387 w 704"/>
              <a:gd name="T37" fmla="*/ 1044 h 1176"/>
              <a:gd name="T38" fmla="*/ 387 w 704"/>
              <a:gd name="T39" fmla="*/ 1084 h 1176"/>
              <a:gd name="T40" fmla="*/ 598 w 704"/>
              <a:gd name="T41" fmla="*/ 962 h 1176"/>
              <a:gd name="T42" fmla="*/ 106 w 704"/>
              <a:gd name="T43" fmla="*/ 962 h 1176"/>
              <a:gd name="T44" fmla="*/ 106 w 704"/>
              <a:gd name="T45" fmla="*/ 135 h 1176"/>
              <a:gd name="T46" fmla="*/ 598 w 704"/>
              <a:gd name="T47" fmla="*/ 135 h 1176"/>
              <a:gd name="T48" fmla="*/ 598 w 704"/>
              <a:gd name="T49" fmla="*/ 962 h 1176"/>
              <a:gd name="T50" fmla="*/ 598 w 704"/>
              <a:gd name="T51" fmla="*/ 962 h 1176"/>
              <a:gd name="T52" fmla="*/ 598 w 704"/>
              <a:gd name="T53" fmla="*/ 962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04" h="1176">
                <a:moveTo>
                  <a:pt x="615" y="0"/>
                </a:moveTo>
                <a:cubicBezTo>
                  <a:pt x="89" y="0"/>
                  <a:pt x="89" y="0"/>
                  <a:pt x="89" y="0"/>
                </a:cubicBezTo>
                <a:cubicBezTo>
                  <a:pt x="40" y="0"/>
                  <a:pt x="0" y="40"/>
                  <a:pt x="0" y="89"/>
                </a:cubicBezTo>
                <a:cubicBezTo>
                  <a:pt x="0" y="1087"/>
                  <a:pt x="0" y="1087"/>
                  <a:pt x="0" y="1087"/>
                </a:cubicBezTo>
                <a:cubicBezTo>
                  <a:pt x="0" y="1136"/>
                  <a:pt x="40" y="1176"/>
                  <a:pt x="89" y="1176"/>
                </a:cubicBezTo>
                <a:cubicBezTo>
                  <a:pt x="615" y="1176"/>
                  <a:pt x="615" y="1176"/>
                  <a:pt x="615" y="1176"/>
                </a:cubicBezTo>
                <a:cubicBezTo>
                  <a:pt x="664" y="1176"/>
                  <a:pt x="704" y="1136"/>
                  <a:pt x="704" y="1087"/>
                </a:cubicBezTo>
                <a:cubicBezTo>
                  <a:pt x="704" y="89"/>
                  <a:pt x="704" y="89"/>
                  <a:pt x="704" y="89"/>
                </a:cubicBezTo>
                <a:cubicBezTo>
                  <a:pt x="704" y="40"/>
                  <a:pt x="664" y="0"/>
                  <a:pt x="615" y="0"/>
                </a:cubicBezTo>
                <a:close/>
                <a:moveTo>
                  <a:pt x="387" y="1084"/>
                </a:moveTo>
                <a:cubicBezTo>
                  <a:pt x="387" y="1091"/>
                  <a:pt x="382" y="1097"/>
                  <a:pt x="375" y="1097"/>
                </a:cubicBezTo>
                <a:cubicBezTo>
                  <a:pt x="329" y="1097"/>
                  <a:pt x="329" y="1097"/>
                  <a:pt x="329" y="1097"/>
                </a:cubicBezTo>
                <a:cubicBezTo>
                  <a:pt x="322" y="1097"/>
                  <a:pt x="317" y="1091"/>
                  <a:pt x="317" y="1084"/>
                </a:cubicBezTo>
                <a:cubicBezTo>
                  <a:pt x="317" y="1044"/>
                  <a:pt x="317" y="1044"/>
                  <a:pt x="317" y="1044"/>
                </a:cubicBezTo>
                <a:cubicBezTo>
                  <a:pt x="317" y="1040"/>
                  <a:pt x="319" y="1036"/>
                  <a:pt x="322" y="1033"/>
                </a:cubicBezTo>
                <a:cubicBezTo>
                  <a:pt x="345" y="1017"/>
                  <a:pt x="345" y="1017"/>
                  <a:pt x="345" y="1017"/>
                </a:cubicBezTo>
                <a:cubicBezTo>
                  <a:pt x="349" y="1014"/>
                  <a:pt x="355" y="1014"/>
                  <a:pt x="359" y="1017"/>
                </a:cubicBezTo>
                <a:cubicBezTo>
                  <a:pt x="382" y="1033"/>
                  <a:pt x="382" y="1033"/>
                  <a:pt x="382" y="1033"/>
                </a:cubicBezTo>
                <a:cubicBezTo>
                  <a:pt x="385" y="1036"/>
                  <a:pt x="387" y="1040"/>
                  <a:pt x="387" y="1044"/>
                </a:cubicBezTo>
                <a:cubicBezTo>
                  <a:pt x="387" y="1084"/>
                  <a:pt x="387" y="1084"/>
                  <a:pt x="387" y="1084"/>
                </a:cubicBezTo>
                <a:close/>
                <a:moveTo>
                  <a:pt x="598" y="962"/>
                </a:moveTo>
                <a:cubicBezTo>
                  <a:pt x="106" y="962"/>
                  <a:pt x="106" y="962"/>
                  <a:pt x="106" y="962"/>
                </a:cubicBezTo>
                <a:cubicBezTo>
                  <a:pt x="106" y="135"/>
                  <a:pt x="106" y="135"/>
                  <a:pt x="106" y="135"/>
                </a:cubicBezTo>
                <a:cubicBezTo>
                  <a:pt x="598" y="135"/>
                  <a:pt x="598" y="135"/>
                  <a:pt x="598" y="135"/>
                </a:cubicBezTo>
                <a:lnTo>
                  <a:pt x="598" y="962"/>
                </a:lnTo>
                <a:close/>
                <a:moveTo>
                  <a:pt x="598" y="962"/>
                </a:moveTo>
                <a:cubicBezTo>
                  <a:pt x="598" y="962"/>
                  <a:pt x="598" y="962"/>
                  <a:pt x="598" y="962"/>
                </a:cubicBezTo>
              </a:path>
            </a:pathLst>
          </a:custGeom>
          <a:solidFill>
            <a:srgbClr val="127C6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GB">
              <a:solidFill>
                <a:srgbClr val="6456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9" grpId="0" bldLvl="0" animBg="1"/>
      <p:bldP spid="3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8"/>
          <p:cNvSpPr/>
          <p:nvPr/>
        </p:nvSpPr>
        <p:spPr bwMode="auto">
          <a:xfrm>
            <a:off x="10941204" y="5602151"/>
            <a:ext cx="762000" cy="1001713"/>
          </a:xfrm>
          <a:custGeom>
            <a:avLst/>
            <a:gdLst>
              <a:gd name="T0" fmla="*/ 308 w 320"/>
              <a:gd name="T1" fmla="*/ 93 h 421"/>
              <a:gd name="T2" fmla="*/ 279 w 320"/>
              <a:gd name="T3" fmla="*/ 16 h 421"/>
              <a:gd name="T4" fmla="*/ 279 w 320"/>
              <a:gd name="T5" fmla="*/ 16 h 421"/>
              <a:gd name="T6" fmla="*/ 195 w 320"/>
              <a:gd name="T7" fmla="*/ 42 h 421"/>
              <a:gd name="T8" fmla="*/ 0 w 320"/>
              <a:gd name="T9" fmla="*/ 421 h 421"/>
              <a:gd name="T10" fmla="*/ 138 w 320"/>
              <a:gd name="T11" fmla="*/ 421 h 421"/>
              <a:gd name="T12" fmla="*/ 308 w 320"/>
              <a:gd name="T13" fmla="*/ 93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0" h="421">
                <a:moveTo>
                  <a:pt x="308" y="93"/>
                </a:moveTo>
                <a:cubicBezTo>
                  <a:pt x="320" y="64"/>
                  <a:pt x="307" y="30"/>
                  <a:pt x="279" y="16"/>
                </a:cubicBezTo>
                <a:cubicBezTo>
                  <a:pt x="279" y="16"/>
                  <a:pt x="279" y="16"/>
                  <a:pt x="279" y="16"/>
                </a:cubicBezTo>
                <a:cubicBezTo>
                  <a:pt x="248" y="0"/>
                  <a:pt x="211" y="12"/>
                  <a:pt x="195" y="42"/>
                </a:cubicBezTo>
                <a:cubicBezTo>
                  <a:pt x="0" y="421"/>
                  <a:pt x="0" y="421"/>
                  <a:pt x="0" y="421"/>
                </a:cubicBezTo>
                <a:cubicBezTo>
                  <a:pt x="138" y="421"/>
                  <a:pt x="138" y="421"/>
                  <a:pt x="138" y="421"/>
                </a:cubicBezTo>
                <a:lnTo>
                  <a:pt x="308" y="93"/>
                </a:lnTo>
                <a:close/>
              </a:path>
            </a:pathLst>
          </a:custGeom>
          <a:solidFill>
            <a:srgbClr val="7D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10"/>
          <p:cNvSpPr/>
          <p:nvPr/>
        </p:nvSpPr>
        <p:spPr bwMode="auto">
          <a:xfrm>
            <a:off x="11271404" y="5321163"/>
            <a:ext cx="665163" cy="1282700"/>
          </a:xfrm>
          <a:custGeom>
            <a:avLst/>
            <a:gdLst>
              <a:gd name="T0" fmla="*/ 169 w 279"/>
              <a:gd name="T1" fmla="*/ 211 h 539"/>
              <a:gd name="T2" fmla="*/ 166 w 279"/>
              <a:gd name="T3" fmla="*/ 217 h 539"/>
              <a:gd name="T4" fmla="*/ 0 w 279"/>
              <a:gd name="T5" fmla="*/ 539 h 539"/>
              <a:gd name="T6" fmla="*/ 279 w 279"/>
              <a:gd name="T7" fmla="*/ 539 h 539"/>
              <a:gd name="T8" fmla="*/ 279 w 279"/>
              <a:gd name="T9" fmla="*/ 0 h 539"/>
              <a:gd name="T10" fmla="*/ 169 w 279"/>
              <a:gd name="T11" fmla="*/ 211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9" h="539">
                <a:moveTo>
                  <a:pt x="169" y="211"/>
                </a:moveTo>
                <a:cubicBezTo>
                  <a:pt x="168" y="213"/>
                  <a:pt x="167" y="215"/>
                  <a:pt x="166" y="217"/>
                </a:cubicBezTo>
                <a:cubicBezTo>
                  <a:pt x="0" y="539"/>
                  <a:pt x="0" y="539"/>
                  <a:pt x="0" y="539"/>
                </a:cubicBezTo>
                <a:cubicBezTo>
                  <a:pt x="279" y="539"/>
                  <a:pt x="279" y="539"/>
                  <a:pt x="279" y="539"/>
                </a:cubicBezTo>
                <a:cubicBezTo>
                  <a:pt x="279" y="0"/>
                  <a:pt x="279" y="0"/>
                  <a:pt x="279" y="0"/>
                </a:cubicBezTo>
                <a:lnTo>
                  <a:pt x="169" y="211"/>
                </a:lnTo>
                <a:close/>
              </a:path>
            </a:pathLst>
          </a:custGeom>
          <a:solidFill>
            <a:srgbClr val="1AB4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12"/>
          <p:cNvSpPr/>
          <p:nvPr/>
        </p:nvSpPr>
        <p:spPr bwMode="auto">
          <a:xfrm>
            <a:off x="9890279" y="4659176"/>
            <a:ext cx="1323975" cy="1944688"/>
          </a:xfrm>
          <a:custGeom>
            <a:avLst/>
            <a:gdLst>
              <a:gd name="T0" fmla="*/ 515 w 557"/>
              <a:gd name="T1" fmla="*/ 17 h 817"/>
              <a:gd name="T2" fmla="*/ 515 w 557"/>
              <a:gd name="T3" fmla="*/ 17 h 817"/>
              <a:gd name="T4" fmla="*/ 431 w 557"/>
              <a:gd name="T5" fmla="*/ 42 h 817"/>
              <a:gd name="T6" fmla="*/ 0 w 557"/>
              <a:gd name="T7" fmla="*/ 817 h 817"/>
              <a:gd name="T8" fmla="*/ 143 w 557"/>
              <a:gd name="T9" fmla="*/ 817 h 817"/>
              <a:gd name="T10" fmla="*/ 541 w 557"/>
              <a:gd name="T11" fmla="*/ 101 h 817"/>
              <a:gd name="T12" fmla="*/ 515 w 557"/>
              <a:gd name="T13" fmla="*/ 17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7" h="817">
                <a:moveTo>
                  <a:pt x="515" y="17"/>
                </a:moveTo>
                <a:cubicBezTo>
                  <a:pt x="515" y="17"/>
                  <a:pt x="515" y="17"/>
                  <a:pt x="515" y="17"/>
                </a:cubicBezTo>
                <a:cubicBezTo>
                  <a:pt x="485" y="0"/>
                  <a:pt x="448" y="12"/>
                  <a:pt x="431" y="42"/>
                </a:cubicBezTo>
                <a:cubicBezTo>
                  <a:pt x="0" y="817"/>
                  <a:pt x="0" y="817"/>
                  <a:pt x="0" y="817"/>
                </a:cubicBezTo>
                <a:cubicBezTo>
                  <a:pt x="143" y="817"/>
                  <a:pt x="143" y="817"/>
                  <a:pt x="143" y="817"/>
                </a:cubicBezTo>
                <a:cubicBezTo>
                  <a:pt x="541" y="101"/>
                  <a:pt x="541" y="101"/>
                  <a:pt x="541" y="101"/>
                </a:cubicBezTo>
                <a:cubicBezTo>
                  <a:pt x="557" y="70"/>
                  <a:pt x="545" y="33"/>
                  <a:pt x="515" y="17"/>
                </a:cubicBezTo>
                <a:close/>
              </a:path>
            </a:pathLst>
          </a:custGeom>
          <a:solidFill>
            <a:srgbClr val="7D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6121632" y="0"/>
            <a:ext cx="6070370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H="1">
            <a:off x="-5346" y="1384"/>
            <a:ext cx="6126978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1"/>
          <p:cNvSpPr txBox="1"/>
          <p:nvPr/>
        </p:nvSpPr>
        <p:spPr>
          <a:xfrm>
            <a:off x="5470940" y="675658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>
                <a:solidFill>
                  <a:srgbClr val="1AB4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菜单栏</a:t>
            </a:r>
            <a:endParaRPr lang="zh-CN" altLang="en-US" sz="2800" dirty="0">
              <a:solidFill>
                <a:srgbClr val="1AB4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33185" y="2652395"/>
            <a:ext cx="2781300" cy="1171609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用户左滑手机即可弹出菜单栏，菜单栏包括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网易新闻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聊天机器人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天气预报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开发者信息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四个模块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4866005" y="675640"/>
            <a:ext cx="393700" cy="597535"/>
          </a:xfrm>
          <a:custGeom>
            <a:avLst/>
            <a:gdLst>
              <a:gd name="T0" fmla="*/ 615 w 704"/>
              <a:gd name="T1" fmla="*/ 0 h 1176"/>
              <a:gd name="T2" fmla="*/ 89 w 704"/>
              <a:gd name="T3" fmla="*/ 0 h 1176"/>
              <a:gd name="T4" fmla="*/ 0 w 704"/>
              <a:gd name="T5" fmla="*/ 89 h 1176"/>
              <a:gd name="T6" fmla="*/ 0 w 704"/>
              <a:gd name="T7" fmla="*/ 1087 h 1176"/>
              <a:gd name="T8" fmla="*/ 89 w 704"/>
              <a:gd name="T9" fmla="*/ 1176 h 1176"/>
              <a:gd name="T10" fmla="*/ 615 w 704"/>
              <a:gd name="T11" fmla="*/ 1176 h 1176"/>
              <a:gd name="T12" fmla="*/ 704 w 704"/>
              <a:gd name="T13" fmla="*/ 1087 h 1176"/>
              <a:gd name="T14" fmla="*/ 704 w 704"/>
              <a:gd name="T15" fmla="*/ 89 h 1176"/>
              <a:gd name="T16" fmla="*/ 615 w 704"/>
              <a:gd name="T17" fmla="*/ 0 h 1176"/>
              <a:gd name="T18" fmla="*/ 387 w 704"/>
              <a:gd name="T19" fmla="*/ 1084 h 1176"/>
              <a:gd name="T20" fmla="*/ 375 w 704"/>
              <a:gd name="T21" fmla="*/ 1097 h 1176"/>
              <a:gd name="T22" fmla="*/ 329 w 704"/>
              <a:gd name="T23" fmla="*/ 1097 h 1176"/>
              <a:gd name="T24" fmla="*/ 317 w 704"/>
              <a:gd name="T25" fmla="*/ 1084 h 1176"/>
              <a:gd name="T26" fmla="*/ 317 w 704"/>
              <a:gd name="T27" fmla="*/ 1044 h 1176"/>
              <a:gd name="T28" fmla="*/ 322 w 704"/>
              <a:gd name="T29" fmla="*/ 1033 h 1176"/>
              <a:gd name="T30" fmla="*/ 345 w 704"/>
              <a:gd name="T31" fmla="*/ 1017 h 1176"/>
              <a:gd name="T32" fmla="*/ 359 w 704"/>
              <a:gd name="T33" fmla="*/ 1017 h 1176"/>
              <a:gd name="T34" fmla="*/ 382 w 704"/>
              <a:gd name="T35" fmla="*/ 1033 h 1176"/>
              <a:gd name="T36" fmla="*/ 387 w 704"/>
              <a:gd name="T37" fmla="*/ 1044 h 1176"/>
              <a:gd name="T38" fmla="*/ 387 w 704"/>
              <a:gd name="T39" fmla="*/ 1084 h 1176"/>
              <a:gd name="T40" fmla="*/ 598 w 704"/>
              <a:gd name="T41" fmla="*/ 962 h 1176"/>
              <a:gd name="T42" fmla="*/ 106 w 704"/>
              <a:gd name="T43" fmla="*/ 962 h 1176"/>
              <a:gd name="T44" fmla="*/ 106 w 704"/>
              <a:gd name="T45" fmla="*/ 135 h 1176"/>
              <a:gd name="T46" fmla="*/ 598 w 704"/>
              <a:gd name="T47" fmla="*/ 135 h 1176"/>
              <a:gd name="T48" fmla="*/ 598 w 704"/>
              <a:gd name="T49" fmla="*/ 962 h 1176"/>
              <a:gd name="T50" fmla="*/ 598 w 704"/>
              <a:gd name="T51" fmla="*/ 962 h 1176"/>
              <a:gd name="T52" fmla="*/ 598 w 704"/>
              <a:gd name="T53" fmla="*/ 962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04" h="1176">
                <a:moveTo>
                  <a:pt x="615" y="0"/>
                </a:moveTo>
                <a:cubicBezTo>
                  <a:pt x="89" y="0"/>
                  <a:pt x="89" y="0"/>
                  <a:pt x="89" y="0"/>
                </a:cubicBezTo>
                <a:cubicBezTo>
                  <a:pt x="40" y="0"/>
                  <a:pt x="0" y="40"/>
                  <a:pt x="0" y="89"/>
                </a:cubicBezTo>
                <a:cubicBezTo>
                  <a:pt x="0" y="1087"/>
                  <a:pt x="0" y="1087"/>
                  <a:pt x="0" y="1087"/>
                </a:cubicBezTo>
                <a:cubicBezTo>
                  <a:pt x="0" y="1136"/>
                  <a:pt x="40" y="1176"/>
                  <a:pt x="89" y="1176"/>
                </a:cubicBezTo>
                <a:cubicBezTo>
                  <a:pt x="615" y="1176"/>
                  <a:pt x="615" y="1176"/>
                  <a:pt x="615" y="1176"/>
                </a:cubicBezTo>
                <a:cubicBezTo>
                  <a:pt x="664" y="1176"/>
                  <a:pt x="704" y="1136"/>
                  <a:pt x="704" y="1087"/>
                </a:cubicBezTo>
                <a:cubicBezTo>
                  <a:pt x="704" y="89"/>
                  <a:pt x="704" y="89"/>
                  <a:pt x="704" y="89"/>
                </a:cubicBezTo>
                <a:cubicBezTo>
                  <a:pt x="704" y="40"/>
                  <a:pt x="664" y="0"/>
                  <a:pt x="615" y="0"/>
                </a:cubicBezTo>
                <a:close/>
                <a:moveTo>
                  <a:pt x="387" y="1084"/>
                </a:moveTo>
                <a:cubicBezTo>
                  <a:pt x="387" y="1091"/>
                  <a:pt x="382" y="1097"/>
                  <a:pt x="375" y="1097"/>
                </a:cubicBezTo>
                <a:cubicBezTo>
                  <a:pt x="329" y="1097"/>
                  <a:pt x="329" y="1097"/>
                  <a:pt x="329" y="1097"/>
                </a:cubicBezTo>
                <a:cubicBezTo>
                  <a:pt x="322" y="1097"/>
                  <a:pt x="317" y="1091"/>
                  <a:pt x="317" y="1084"/>
                </a:cubicBezTo>
                <a:cubicBezTo>
                  <a:pt x="317" y="1044"/>
                  <a:pt x="317" y="1044"/>
                  <a:pt x="317" y="1044"/>
                </a:cubicBezTo>
                <a:cubicBezTo>
                  <a:pt x="317" y="1040"/>
                  <a:pt x="319" y="1036"/>
                  <a:pt x="322" y="1033"/>
                </a:cubicBezTo>
                <a:cubicBezTo>
                  <a:pt x="345" y="1017"/>
                  <a:pt x="345" y="1017"/>
                  <a:pt x="345" y="1017"/>
                </a:cubicBezTo>
                <a:cubicBezTo>
                  <a:pt x="349" y="1014"/>
                  <a:pt x="355" y="1014"/>
                  <a:pt x="359" y="1017"/>
                </a:cubicBezTo>
                <a:cubicBezTo>
                  <a:pt x="382" y="1033"/>
                  <a:pt x="382" y="1033"/>
                  <a:pt x="382" y="1033"/>
                </a:cubicBezTo>
                <a:cubicBezTo>
                  <a:pt x="385" y="1036"/>
                  <a:pt x="387" y="1040"/>
                  <a:pt x="387" y="1044"/>
                </a:cubicBezTo>
                <a:cubicBezTo>
                  <a:pt x="387" y="1084"/>
                  <a:pt x="387" y="1084"/>
                  <a:pt x="387" y="1084"/>
                </a:cubicBezTo>
                <a:close/>
                <a:moveTo>
                  <a:pt x="598" y="962"/>
                </a:moveTo>
                <a:cubicBezTo>
                  <a:pt x="106" y="962"/>
                  <a:pt x="106" y="962"/>
                  <a:pt x="106" y="962"/>
                </a:cubicBezTo>
                <a:cubicBezTo>
                  <a:pt x="106" y="135"/>
                  <a:pt x="106" y="135"/>
                  <a:pt x="106" y="135"/>
                </a:cubicBezTo>
                <a:cubicBezTo>
                  <a:pt x="598" y="135"/>
                  <a:pt x="598" y="135"/>
                  <a:pt x="598" y="135"/>
                </a:cubicBezTo>
                <a:lnTo>
                  <a:pt x="598" y="962"/>
                </a:lnTo>
                <a:close/>
                <a:moveTo>
                  <a:pt x="598" y="962"/>
                </a:moveTo>
                <a:cubicBezTo>
                  <a:pt x="598" y="962"/>
                  <a:pt x="598" y="962"/>
                  <a:pt x="598" y="962"/>
                </a:cubicBezTo>
              </a:path>
            </a:pathLst>
          </a:custGeom>
          <a:solidFill>
            <a:srgbClr val="127C6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GB">
              <a:solidFill>
                <a:srgbClr val="6456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800" y="1499235"/>
            <a:ext cx="2212975" cy="4641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9" grpId="0" bldLvl="0" animBg="1"/>
      <p:bldP spid="3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8"/>
          <p:cNvSpPr/>
          <p:nvPr/>
        </p:nvSpPr>
        <p:spPr bwMode="auto">
          <a:xfrm>
            <a:off x="10941204" y="5602151"/>
            <a:ext cx="762000" cy="1001713"/>
          </a:xfrm>
          <a:custGeom>
            <a:avLst/>
            <a:gdLst>
              <a:gd name="T0" fmla="*/ 308 w 320"/>
              <a:gd name="T1" fmla="*/ 93 h 421"/>
              <a:gd name="T2" fmla="*/ 279 w 320"/>
              <a:gd name="T3" fmla="*/ 16 h 421"/>
              <a:gd name="T4" fmla="*/ 279 w 320"/>
              <a:gd name="T5" fmla="*/ 16 h 421"/>
              <a:gd name="T6" fmla="*/ 195 w 320"/>
              <a:gd name="T7" fmla="*/ 42 h 421"/>
              <a:gd name="T8" fmla="*/ 0 w 320"/>
              <a:gd name="T9" fmla="*/ 421 h 421"/>
              <a:gd name="T10" fmla="*/ 138 w 320"/>
              <a:gd name="T11" fmla="*/ 421 h 421"/>
              <a:gd name="T12" fmla="*/ 308 w 320"/>
              <a:gd name="T13" fmla="*/ 93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0" h="421">
                <a:moveTo>
                  <a:pt x="308" y="93"/>
                </a:moveTo>
                <a:cubicBezTo>
                  <a:pt x="320" y="64"/>
                  <a:pt x="307" y="30"/>
                  <a:pt x="279" y="16"/>
                </a:cubicBezTo>
                <a:cubicBezTo>
                  <a:pt x="279" y="16"/>
                  <a:pt x="279" y="16"/>
                  <a:pt x="279" y="16"/>
                </a:cubicBezTo>
                <a:cubicBezTo>
                  <a:pt x="248" y="0"/>
                  <a:pt x="211" y="12"/>
                  <a:pt x="195" y="42"/>
                </a:cubicBezTo>
                <a:cubicBezTo>
                  <a:pt x="0" y="421"/>
                  <a:pt x="0" y="421"/>
                  <a:pt x="0" y="421"/>
                </a:cubicBezTo>
                <a:cubicBezTo>
                  <a:pt x="138" y="421"/>
                  <a:pt x="138" y="421"/>
                  <a:pt x="138" y="421"/>
                </a:cubicBezTo>
                <a:lnTo>
                  <a:pt x="308" y="93"/>
                </a:lnTo>
                <a:close/>
              </a:path>
            </a:pathLst>
          </a:custGeom>
          <a:solidFill>
            <a:srgbClr val="7D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10"/>
          <p:cNvSpPr/>
          <p:nvPr/>
        </p:nvSpPr>
        <p:spPr bwMode="auto">
          <a:xfrm>
            <a:off x="11271404" y="5321163"/>
            <a:ext cx="665163" cy="1282700"/>
          </a:xfrm>
          <a:custGeom>
            <a:avLst/>
            <a:gdLst>
              <a:gd name="T0" fmla="*/ 169 w 279"/>
              <a:gd name="T1" fmla="*/ 211 h 539"/>
              <a:gd name="T2" fmla="*/ 166 w 279"/>
              <a:gd name="T3" fmla="*/ 217 h 539"/>
              <a:gd name="T4" fmla="*/ 0 w 279"/>
              <a:gd name="T5" fmla="*/ 539 h 539"/>
              <a:gd name="T6" fmla="*/ 279 w 279"/>
              <a:gd name="T7" fmla="*/ 539 h 539"/>
              <a:gd name="T8" fmla="*/ 279 w 279"/>
              <a:gd name="T9" fmla="*/ 0 h 539"/>
              <a:gd name="T10" fmla="*/ 169 w 279"/>
              <a:gd name="T11" fmla="*/ 211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9" h="539">
                <a:moveTo>
                  <a:pt x="169" y="211"/>
                </a:moveTo>
                <a:cubicBezTo>
                  <a:pt x="168" y="213"/>
                  <a:pt x="167" y="215"/>
                  <a:pt x="166" y="217"/>
                </a:cubicBezTo>
                <a:cubicBezTo>
                  <a:pt x="0" y="539"/>
                  <a:pt x="0" y="539"/>
                  <a:pt x="0" y="539"/>
                </a:cubicBezTo>
                <a:cubicBezTo>
                  <a:pt x="279" y="539"/>
                  <a:pt x="279" y="539"/>
                  <a:pt x="279" y="539"/>
                </a:cubicBezTo>
                <a:cubicBezTo>
                  <a:pt x="279" y="0"/>
                  <a:pt x="279" y="0"/>
                  <a:pt x="279" y="0"/>
                </a:cubicBezTo>
                <a:lnTo>
                  <a:pt x="169" y="211"/>
                </a:lnTo>
                <a:close/>
              </a:path>
            </a:pathLst>
          </a:custGeom>
          <a:solidFill>
            <a:srgbClr val="1AB4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12"/>
          <p:cNvSpPr/>
          <p:nvPr/>
        </p:nvSpPr>
        <p:spPr bwMode="auto">
          <a:xfrm>
            <a:off x="9890279" y="4659176"/>
            <a:ext cx="1323975" cy="1944688"/>
          </a:xfrm>
          <a:custGeom>
            <a:avLst/>
            <a:gdLst>
              <a:gd name="T0" fmla="*/ 515 w 557"/>
              <a:gd name="T1" fmla="*/ 17 h 817"/>
              <a:gd name="T2" fmla="*/ 515 w 557"/>
              <a:gd name="T3" fmla="*/ 17 h 817"/>
              <a:gd name="T4" fmla="*/ 431 w 557"/>
              <a:gd name="T5" fmla="*/ 42 h 817"/>
              <a:gd name="T6" fmla="*/ 0 w 557"/>
              <a:gd name="T7" fmla="*/ 817 h 817"/>
              <a:gd name="T8" fmla="*/ 143 w 557"/>
              <a:gd name="T9" fmla="*/ 817 h 817"/>
              <a:gd name="T10" fmla="*/ 541 w 557"/>
              <a:gd name="T11" fmla="*/ 101 h 817"/>
              <a:gd name="T12" fmla="*/ 515 w 557"/>
              <a:gd name="T13" fmla="*/ 17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7" h="817">
                <a:moveTo>
                  <a:pt x="515" y="17"/>
                </a:moveTo>
                <a:cubicBezTo>
                  <a:pt x="515" y="17"/>
                  <a:pt x="515" y="17"/>
                  <a:pt x="515" y="17"/>
                </a:cubicBezTo>
                <a:cubicBezTo>
                  <a:pt x="485" y="0"/>
                  <a:pt x="448" y="12"/>
                  <a:pt x="431" y="42"/>
                </a:cubicBezTo>
                <a:cubicBezTo>
                  <a:pt x="0" y="817"/>
                  <a:pt x="0" y="817"/>
                  <a:pt x="0" y="817"/>
                </a:cubicBezTo>
                <a:cubicBezTo>
                  <a:pt x="143" y="817"/>
                  <a:pt x="143" y="817"/>
                  <a:pt x="143" y="817"/>
                </a:cubicBezTo>
                <a:cubicBezTo>
                  <a:pt x="541" y="101"/>
                  <a:pt x="541" y="101"/>
                  <a:pt x="541" y="101"/>
                </a:cubicBezTo>
                <a:cubicBezTo>
                  <a:pt x="557" y="70"/>
                  <a:pt x="545" y="33"/>
                  <a:pt x="515" y="17"/>
                </a:cubicBezTo>
                <a:close/>
              </a:path>
            </a:pathLst>
          </a:custGeom>
          <a:solidFill>
            <a:srgbClr val="7D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6121632" y="0"/>
            <a:ext cx="6070370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H="1">
            <a:off x="-5346" y="1384"/>
            <a:ext cx="6126978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1"/>
          <p:cNvSpPr txBox="1"/>
          <p:nvPr/>
        </p:nvSpPr>
        <p:spPr>
          <a:xfrm>
            <a:off x="5364260" y="598188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>
                <a:solidFill>
                  <a:srgbClr val="1AB4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新闻模块</a:t>
            </a:r>
            <a:endParaRPr lang="zh-CN" altLang="en-US" sz="2800" dirty="0">
              <a:solidFill>
                <a:srgbClr val="1AB4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59750" y="2968625"/>
            <a:ext cx="2781300" cy="902358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调用网易新闻的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，在页面中显示新闻，用户在此页面中可以浏览新闻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4865924" y="560802"/>
            <a:ext cx="393836" cy="597436"/>
          </a:xfrm>
          <a:custGeom>
            <a:avLst/>
            <a:gdLst>
              <a:gd name="T0" fmla="*/ 615 w 704"/>
              <a:gd name="T1" fmla="*/ 0 h 1176"/>
              <a:gd name="T2" fmla="*/ 89 w 704"/>
              <a:gd name="T3" fmla="*/ 0 h 1176"/>
              <a:gd name="T4" fmla="*/ 0 w 704"/>
              <a:gd name="T5" fmla="*/ 89 h 1176"/>
              <a:gd name="T6" fmla="*/ 0 w 704"/>
              <a:gd name="T7" fmla="*/ 1087 h 1176"/>
              <a:gd name="T8" fmla="*/ 89 w 704"/>
              <a:gd name="T9" fmla="*/ 1176 h 1176"/>
              <a:gd name="T10" fmla="*/ 615 w 704"/>
              <a:gd name="T11" fmla="*/ 1176 h 1176"/>
              <a:gd name="T12" fmla="*/ 704 w 704"/>
              <a:gd name="T13" fmla="*/ 1087 h 1176"/>
              <a:gd name="T14" fmla="*/ 704 w 704"/>
              <a:gd name="T15" fmla="*/ 89 h 1176"/>
              <a:gd name="T16" fmla="*/ 615 w 704"/>
              <a:gd name="T17" fmla="*/ 0 h 1176"/>
              <a:gd name="T18" fmla="*/ 387 w 704"/>
              <a:gd name="T19" fmla="*/ 1084 h 1176"/>
              <a:gd name="T20" fmla="*/ 375 w 704"/>
              <a:gd name="T21" fmla="*/ 1097 h 1176"/>
              <a:gd name="T22" fmla="*/ 329 w 704"/>
              <a:gd name="T23" fmla="*/ 1097 h 1176"/>
              <a:gd name="T24" fmla="*/ 317 w 704"/>
              <a:gd name="T25" fmla="*/ 1084 h 1176"/>
              <a:gd name="T26" fmla="*/ 317 w 704"/>
              <a:gd name="T27" fmla="*/ 1044 h 1176"/>
              <a:gd name="T28" fmla="*/ 322 w 704"/>
              <a:gd name="T29" fmla="*/ 1033 h 1176"/>
              <a:gd name="T30" fmla="*/ 345 w 704"/>
              <a:gd name="T31" fmla="*/ 1017 h 1176"/>
              <a:gd name="T32" fmla="*/ 359 w 704"/>
              <a:gd name="T33" fmla="*/ 1017 h 1176"/>
              <a:gd name="T34" fmla="*/ 382 w 704"/>
              <a:gd name="T35" fmla="*/ 1033 h 1176"/>
              <a:gd name="T36" fmla="*/ 387 w 704"/>
              <a:gd name="T37" fmla="*/ 1044 h 1176"/>
              <a:gd name="T38" fmla="*/ 387 w 704"/>
              <a:gd name="T39" fmla="*/ 1084 h 1176"/>
              <a:gd name="T40" fmla="*/ 598 w 704"/>
              <a:gd name="T41" fmla="*/ 962 h 1176"/>
              <a:gd name="T42" fmla="*/ 106 w 704"/>
              <a:gd name="T43" fmla="*/ 962 h 1176"/>
              <a:gd name="T44" fmla="*/ 106 w 704"/>
              <a:gd name="T45" fmla="*/ 135 h 1176"/>
              <a:gd name="T46" fmla="*/ 598 w 704"/>
              <a:gd name="T47" fmla="*/ 135 h 1176"/>
              <a:gd name="T48" fmla="*/ 598 w 704"/>
              <a:gd name="T49" fmla="*/ 962 h 1176"/>
              <a:gd name="T50" fmla="*/ 598 w 704"/>
              <a:gd name="T51" fmla="*/ 962 h 1176"/>
              <a:gd name="T52" fmla="*/ 598 w 704"/>
              <a:gd name="T53" fmla="*/ 962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04" h="1176">
                <a:moveTo>
                  <a:pt x="615" y="0"/>
                </a:moveTo>
                <a:cubicBezTo>
                  <a:pt x="89" y="0"/>
                  <a:pt x="89" y="0"/>
                  <a:pt x="89" y="0"/>
                </a:cubicBezTo>
                <a:cubicBezTo>
                  <a:pt x="40" y="0"/>
                  <a:pt x="0" y="40"/>
                  <a:pt x="0" y="89"/>
                </a:cubicBezTo>
                <a:cubicBezTo>
                  <a:pt x="0" y="1087"/>
                  <a:pt x="0" y="1087"/>
                  <a:pt x="0" y="1087"/>
                </a:cubicBezTo>
                <a:cubicBezTo>
                  <a:pt x="0" y="1136"/>
                  <a:pt x="40" y="1176"/>
                  <a:pt x="89" y="1176"/>
                </a:cubicBezTo>
                <a:cubicBezTo>
                  <a:pt x="615" y="1176"/>
                  <a:pt x="615" y="1176"/>
                  <a:pt x="615" y="1176"/>
                </a:cubicBezTo>
                <a:cubicBezTo>
                  <a:pt x="664" y="1176"/>
                  <a:pt x="704" y="1136"/>
                  <a:pt x="704" y="1087"/>
                </a:cubicBezTo>
                <a:cubicBezTo>
                  <a:pt x="704" y="89"/>
                  <a:pt x="704" y="89"/>
                  <a:pt x="704" y="89"/>
                </a:cubicBezTo>
                <a:cubicBezTo>
                  <a:pt x="704" y="40"/>
                  <a:pt x="664" y="0"/>
                  <a:pt x="615" y="0"/>
                </a:cubicBezTo>
                <a:close/>
                <a:moveTo>
                  <a:pt x="387" y="1084"/>
                </a:moveTo>
                <a:cubicBezTo>
                  <a:pt x="387" y="1091"/>
                  <a:pt x="382" y="1097"/>
                  <a:pt x="375" y="1097"/>
                </a:cubicBezTo>
                <a:cubicBezTo>
                  <a:pt x="329" y="1097"/>
                  <a:pt x="329" y="1097"/>
                  <a:pt x="329" y="1097"/>
                </a:cubicBezTo>
                <a:cubicBezTo>
                  <a:pt x="322" y="1097"/>
                  <a:pt x="317" y="1091"/>
                  <a:pt x="317" y="1084"/>
                </a:cubicBezTo>
                <a:cubicBezTo>
                  <a:pt x="317" y="1044"/>
                  <a:pt x="317" y="1044"/>
                  <a:pt x="317" y="1044"/>
                </a:cubicBezTo>
                <a:cubicBezTo>
                  <a:pt x="317" y="1040"/>
                  <a:pt x="319" y="1036"/>
                  <a:pt x="322" y="1033"/>
                </a:cubicBezTo>
                <a:cubicBezTo>
                  <a:pt x="345" y="1017"/>
                  <a:pt x="345" y="1017"/>
                  <a:pt x="345" y="1017"/>
                </a:cubicBezTo>
                <a:cubicBezTo>
                  <a:pt x="349" y="1014"/>
                  <a:pt x="355" y="1014"/>
                  <a:pt x="359" y="1017"/>
                </a:cubicBezTo>
                <a:cubicBezTo>
                  <a:pt x="382" y="1033"/>
                  <a:pt x="382" y="1033"/>
                  <a:pt x="382" y="1033"/>
                </a:cubicBezTo>
                <a:cubicBezTo>
                  <a:pt x="385" y="1036"/>
                  <a:pt x="387" y="1040"/>
                  <a:pt x="387" y="1044"/>
                </a:cubicBezTo>
                <a:cubicBezTo>
                  <a:pt x="387" y="1084"/>
                  <a:pt x="387" y="1084"/>
                  <a:pt x="387" y="1084"/>
                </a:cubicBezTo>
                <a:close/>
                <a:moveTo>
                  <a:pt x="598" y="962"/>
                </a:moveTo>
                <a:cubicBezTo>
                  <a:pt x="106" y="962"/>
                  <a:pt x="106" y="962"/>
                  <a:pt x="106" y="962"/>
                </a:cubicBezTo>
                <a:cubicBezTo>
                  <a:pt x="106" y="135"/>
                  <a:pt x="106" y="135"/>
                  <a:pt x="106" y="135"/>
                </a:cubicBezTo>
                <a:cubicBezTo>
                  <a:pt x="598" y="135"/>
                  <a:pt x="598" y="135"/>
                  <a:pt x="598" y="135"/>
                </a:cubicBezTo>
                <a:lnTo>
                  <a:pt x="598" y="962"/>
                </a:lnTo>
                <a:close/>
                <a:moveTo>
                  <a:pt x="598" y="962"/>
                </a:moveTo>
                <a:cubicBezTo>
                  <a:pt x="598" y="962"/>
                  <a:pt x="598" y="962"/>
                  <a:pt x="598" y="962"/>
                </a:cubicBezTo>
              </a:path>
            </a:pathLst>
          </a:custGeom>
          <a:solidFill>
            <a:srgbClr val="127C6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GB">
              <a:solidFill>
                <a:srgbClr val="6456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8340" y="1268730"/>
            <a:ext cx="2372360" cy="49644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140" y="1268730"/>
            <a:ext cx="2380615" cy="496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9" grpId="0" bldLvl="0" animBg="1"/>
      <p:bldP spid="3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8"/>
          <p:cNvSpPr/>
          <p:nvPr/>
        </p:nvSpPr>
        <p:spPr bwMode="auto">
          <a:xfrm>
            <a:off x="10941204" y="5602151"/>
            <a:ext cx="762000" cy="1001713"/>
          </a:xfrm>
          <a:custGeom>
            <a:avLst/>
            <a:gdLst>
              <a:gd name="T0" fmla="*/ 308 w 320"/>
              <a:gd name="T1" fmla="*/ 93 h 421"/>
              <a:gd name="T2" fmla="*/ 279 w 320"/>
              <a:gd name="T3" fmla="*/ 16 h 421"/>
              <a:gd name="T4" fmla="*/ 279 w 320"/>
              <a:gd name="T5" fmla="*/ 16 h 421"/>
              <a:gd name="T6" fmla="*/ 195 w 320"/>
              <a:gd name="T7" fmla="*/ 42 h 421"/>
              <a:gd name="T8" fmla="*/ 0 w 320"/>
              <a:gd name="T9" fmla="*/ 421 h 421"/>
              <a:gd name="T10" fmla="*/ 138 w 320"/>
              <a:gd name="T11" fmla="*/ 421 h 421"/>
              <a:gd name="T12" fmla="*/ 308 w 320"/>
              <a:gd name="T13" fmla="*/ 93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0" h="421">
                <a:moveTo>
                  <a:pt x="308" y="93"/>
                </a:moveTo>
                <a:cubicBezTo>
                  <a:pt x="320" y="64"/>
                  <a:pt x="307" y="30"/>
                  <a:pt x="279" y="16"/>
                </a:cubicBezTo>
                <a:cubicBezTo>
                  <a:pt x="279" y="16"/>
                  <a:pt x="279" y="16"/>
                  <a:pt x="279" y="16"/>
                </a:cubicBezTo>
                <a:cubicBezTo>
                  <a:pt x="248" y="0"/>
                  <a:pt x="211" y="12"/>
                  <a:pt x="195" y="42"/>
                </a:cubicBezTo>
                <a:cubicBezTo>
                  <a:pt x="0" y="421"/>
                  <a:pt x="0" y="421"/>
                  <a:pt x="0" y="421"/>
                </a:cubicBezTo>
                <a:cubicBezTo>
                  <a:pt x="138" y="421"/>
                  <a:pt x="138" y="421"/>
                  <a:pt x="138" y="421"/>
                </a:cubicBezTo>
                <a:lnTo>
                  <a:pt x="308" y="93"/>
                </a:lnTo>
                <a:close/>
              </a:path>
            </a:pathLst>
          </a:custGeom>
          <a:solidFill>
            <a:srgbClr val="7D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10"/>
          <p:cNvSpPr/>
          <p:nvPr/>
        </p:nvSpPr>
        <p:spPr bwMode="auto">
          <a:xfrm>
            <a:off x="11271404" y="5321163"/>
            <a:ext cx="665163" cy="1282700"/>
          </a:xfrm>
          <a:custGeom>
            <a:avLst/>
            <a:gdLst>
              <a:gd name="T0" fmla="*/ 169 w 279"/>
              <a:gd name="T1" fmla="*/ 211 h 539"/>
              <a:gd name="T2" fmla="*/ 166 w 279"/>
              <a:gd name="T3" fmla="*/ 217 h 539"/>
              <a:gd name="T4" fmla="*/ 0 w 279"/>
              <a:gd name="T5" fmla="*/ 539 h 539"/>
              <a:gd name="T6" fmla="*/ 279 w 279"/>
              <a:gd name="T7" fmla="*/ 539 h 539"/>
              <a:gd name="T8" fmla="*/ 279 w 279"/>
              <a:gd name="T9" fmla="*/ 0 h 539"/>
              <a:gd name="T10" fmla="*/ 169 w 279"/>
              <a:gd name="T11" fmla="*/ 211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9" h="539">
                <a:moveTo>
                  <a:pt x="169" y="211"/>
                </a:moveTo>
                <a:cubicBezTo>
                  <a:pt x="168" y="213"/>
                  <a:pt x="167" y="215"/>
                  <a:pt x="166" y="217"/>
                </a:cubicBezTo>
                <a:cubicBezTo>
                  <a:pt x="0" y="539"/>
                  <a:pt x="0" y="539"/>
                  <a:pt x="0" y="539"/>
                </a:cubicBezTo>
                <a:cubicBezTo>
                  <a:pt x="279" y="539"/>
                  <a:pt x="279" y="539"/>
                  <a:pt x="279" y="539"/>
                </a:cubicBezTo>
                <a:cubicBezTo>
                  <a:pt x="279" y="0"/>
                  <a:pt x="279" y="0"/>
                  <a:pt x="279" y="0"/>
                </a:cubicBezTo>
                <a:lnTo>
                  <a:pt x="169" y="211"/>
                </a:lnTo>
                <a:close/>
              </a:path>
            </a:pathLst>
          </a:custGeom>
          <a:solidFill>
            <a:srgbClr val="1AB4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12"/>
          <p:cNvSpPr/>
          <p:nvPr/>
        </p:nvSpPr>
        <p:spPr bwMode="auto">
          <a:xfrm>
            <a:off x="9890279" y="4659176"/>
            <a:ext cx="1323975" cy="1944688"/>
          </a:xfrm>
          <a:custGeom>
            <a:avLst/>
            <a:gdLst>
              <a:gd name="T0" fmla="*/ 515 w 557"/>
              <a:gd name="T1" fmla="*/ 17 h 817"/>
              <a:gd name="T2" fmla="*/ 515 w 557"/>
              <a:gd name="T3" fmla="*/ 17 h 817"/>
              <a:gd name="T4" fmla="*/ 431 w 557"/>
              <a:gd name="T5" fmla="*/ 42 h 817"/>
              <a:gd name="T6" fmla="*/ 0 w 557"/>
              <a:gd name="T7" fmla="*/ 817 h 817"/>
              <a:gd name="T8" fmla="*/ 143 w 557"/>
              <a:gd name="T9" fmla="*/ 817 h 817"/>
              <a:gd name="T10" fmla="*/ 541 w 557"/>
              <a:gd name="T11" fmla="*/ 101 h 817"/>
              <a:gd name="T12" fmla="*/ 515 w 557"/>
              <a:gd name="T13" fmla="*/ 17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7" h="817">
                <a:moveTo>
                  <a:pt x="515" y="17"/>
                </a:moveTo>
                <a:cubicBezTo>
                  <a:pt x="515" y="17"/>
                  <a:pt x="515" y="17"/>
                  <a:pt x="515" y="17"/>
                </a:cubicBezTo>
                <a:cubicBezTo>
                  <a:pt x="485" y="0"/>
                  <a:pt x="448" y="12"/>
                  <a:pt x="431" y="42"/>
                </a:cubicBezTo>
                <a:cubicBezTo>
                  <a:pt x="0" y="817"/>
                  <a:pt x="0" y="817"/>
                  <a:pt x="0" y="817"/>
                </a:cubicBezTo>
                <a:cubicBezTo>
                  <a:pt x="143" y="817"/>
                  <a:pt x="143" y="817"/>
                  <a:pt x="143" y="817"/>
                </a:cubicBezTo>
                <a:cubicBezTo>
                  <a:pt x="541" y="101"/>
                  <a:pt x="541" y="101"/>
                  <a:pt x="541" y="101"/>
                </a:cubicBezTo>
                <a:cubicBezTo>
                  <a:pt x="557" y="70"/>
                  <a:pt x="545" y="33"/>
                  <a:pt x="515" y="17"/>
                </a:cubicBezTo>
                <a:close/>
              </a:path>
            </a:pathLst>
          </a:custGeom>
          <a:solidFill>
            <a:srgbClr val="7D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6121632" y="0"/>
            <a:ext cx="6070370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H="1">
            <a:off x="-5346" y="1384"/>
            <a:ext cx="6126978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1"/>
          <p:cNvSpPr txBox="1"/>
          <p:nvPr/>
        </p:nvSpPr>
        <p:spPr>
          <a:xfrm>
            <a:off x="5239800" y="635653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>
                <a:solidFill>
                  <a:srgbClr val="1AB4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聊天机器人模块</a:t>
            </a:r>
            <a:endParaRPr lang="zh-CN" altLang="en-US" sz="2800" dirty="0">
              <a:solidFill>
                <a:srgbClr val="1AB4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22745" y="2977515"/>
            <a:ext cx="3835400" cy="1171609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调用图灵公司的图灵机器人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，将用户所说的话转换为文字，然后将数据提交给接口，再将接口返回的数据显示在屏幕上，用户在此页面可以与智能机器人对话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4750989" y="598267"/>
            <a:ext cx="393836" cy="597436"/>
          </a:xfrm>
          <a:custGeom>
            <a:avLst/>
            <a:gdLst>
              <a:gd name="T0" fmla="*/ 615 w 704"/>
              <a:gd name="T1" fmla="*/ 0 h 1176"/>
              <a:gd name="T2" fmla="*/ 89 w 704"/>
              <a:gd name="T3" fmla="*/ 0 h 1176"/>
              <a:gd name="T4" fmla="*/ 0 w 704"/>
              <a:gd name="T5" fmla="*/ 89 h 1176"/>
              <a:gd name="T6" fmla="*/ 0 w 704"/>
              <a:gd name="T7" fmla="*/ 1087 h 1176"/>
              <a:gd name="T8" fmla="*/ 89 w 704"/>
              <a:gd name="T9" fmla="*/ 1176 h 1176"/>
              <a:gd name="T10" fmla="*/ 615 w 704"/>
              <a:gd name="T11" fmla="*/ 1176 h 1176"/>
              <a:gd name="T12" fmla="*/ 704 w 704"/>
              <a:gd name="T13" fmla="*/ 1087 h 1176"/>
              <a:gd name="T14" fmla="*/ 704 w 704"/>
              <a:gd name="T15" fmla="*/ 89 h 1176"/>
              <a:gd name="T16" fmla="*/ 615 w 704"/>
              <a:gd name="T17" fmla="*/ 0 h 1176"/>
              <a:gd name="T18" fmla="*/ 387 w 704"/>
              <a:gd name="T19" fmla="*/ 1084 h 1176"/>
              <a:gd name="T20" fmla="*/ 375 w 704"/>
              <a:gd name="T21" fmla="*/ 1097 h 1176"/>
              <a:gd name="T22" fmla="*/ 329 w 704"/>
              <a:gd name="T23" fmla="*/ 1097 h 1176"/>
              <a:gd name="T24" fmla="*/ 317 w 704"/>
              <a:gd name="T25" fmla="*/ 1084 h 1176"/>
              <a:gd name="T26" fmla="*/ 317 w 704"/>
              <a:gd name="T27" fmla="*/ 1044 h 1176"/>
              <a:gd name="T28" fmla="*/ 322 w 704"/>
              <a:gd name="T29" fmla="*/ 1033 h 1176"/>
              <a:gd name="T30" fmla="*/ 345 w 704"/>
              <a:gd name="T31" fmla="*/ 1017 h 1176"/>
              <a:gd name="T32" fmla="*/ 359 w 704"/>
              <a:gd name="T33" fmla="*/ 1017 h 1176"/>
              <a:gd name="T34" fmla="*/ 382 w 704"/>
              <a:gd name="T35" fmla="*/ 1033 h 1176"/>
              <a:gd name="T36" fmla="*/ 387 w 704"/>
              <a:gd name="T37" fmla="*/ 1044 h 1176"/>
              <a:gd name="T38" fmla="*/ 387 w 704"/>
              <a:gd name="T39" fmla="*/ 1084 h 1176"/>
              <a:gd name="T40" fmla="*/ 598 w 704"/>
              <a:gd name="T41" fmla="*/ 962 h 1176"/>
              <a:gd name="T42" fmla="*/ 106 w 704"/>
              <a:gd name="T43" fmla="*/ 962 h 1176"/>
              <a:gd name="T44" fmla="*/ 106 w 704"/>
              <a:gd name="T45" fmla="*/ 135 h 1176"/>
              <a:gd name="T46" fmla="*/ 598 w 704"/>
              <a:gd name="T47" fmla="*/ 135 h 1176"/>
              <a:gd name="T48" fmla="*/ 598 w 704"/>
              <a:gd name="T49" fmla="*/ 962 h 1176"/>
              <a:gd name="T50" fmla="*/ 598 w 704"/>
              <a:gd name="T51" fmla="*/ 962 h 1176"/>
              <a:gd name="T52" fmla="*/ 598 w 704"/>
              <a:gd name="T53" fmla="*/ 962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04" h="1176">
                <a:moveTo>
                  <a:pt x="615" y="0"/>
                </a:moveTo>
                <a:cubicBezTo>
                  <a:pt x="89" y="0"/>
                  <a:pt x="89" y="0"/>
                  <a:pt x="89" y="0"/>
                </a:cubicBezTo>
                <a:cubicBezTo>
                  <a:pt x="40" y="0"/>
                  <a:pt x="0" y="40"/>
                  <a:pt x="0" y="89"/>
                </a:cubicBezTo>
                <a:cubicBezTo>
                  <a:pt x="0" y="1087"/>
                  <a:pt x="0" y="1087"/>
                  <a:pt x="0" y="1087"/>
                </a:cubicBezTo>
                <a:cubicBezTo>
                  <a:pt x="0" y="1136"/>
                  <a:pt x="40" y="1176"/>
                  <a:pt x="89" y="1176"/>
                </a:cubicBezTo>
                <a:cubicBezTo>
                  <a:pt x="615" y="1176"/>
                  <a:pt x="615" y="1176"/>
                  <a:pt x="615" y="1176"/>
                </a:cubicBezTo>
                <a:cubicBezTo>
                  <a:pt x="664" y="1176"/>
                  <a:pt x="704" y="1136"/>
                  <a:pt x="704" y="1087"/>
                </a:cubicBezTo>
                <a:cubicBezTo>
                  <a:pt x="704" y="89"/>
                  <a:pt x="704" y="89"/>
                  <a:pt x="704" y="89"/>
                </a:cubicBezTo>
                <a:cubicBezTo>
                  <a:pt x="704" y="40"/>
                  <a:pt x="664" y="0"/>
                  <a:pt x="615" y="0"/>
                </a:cubicBezTo>
                <a:close/>
                <a:moveTo>
                  <a:pt x="387" y="1084"/>
                </a:moveTo>
                <a:cubicBezTo>
                  <a:pt x="387" y="1091"/>
                  <a:pt x="382" y="1097"/>
                  <a:pt x="375" y="1097"/>
                </a:cubicBezTo>
                <a:cubicBezTo>
                  <a:pt x="329" y="1097"/>
                  <a:pt x="329" y="1097"/>
                  <a:pt x="329" y="1097"/>
                </a:cubicBezTo>
                <a:cubicBezTo>
                  <a:pt x="322" y="1097"/>
                  <a:pt x="317" y="1091"/>
                  <a:pt x="317" y="1084"/>
                </a:cubicBezTo>
                <a:cubicBezTo>
                  <a:pt x="317" y="1044"/>
                  <a:pt x="317" y="1044"/>
                  <a:pt x="317" y="1044"/>
                </a:cubicBezTo>
                <a:cubicBezTo>
                  <a:pt x="317" y="1040"/>
                  <a:pt x="319" y="1036"/>
                  <a:pt x="322" y="1033"/>
                </a:cubicBezTo>
                <a:cubicBezTo>
                  <a:pt x="345" y="1017"/>
                  <a:pt x="345" y="1017"/>
                  <a:pt x="345" y="1017"/>
                </a:cubicBezTo>
                <a:cubicBezTo>
                  <a:pt x="349" y="1014"/>
                  <a:pt x="355" y="1014"/>
                  <a:pt x="359" y="1017"/>
                </a:cubicBezTo>
                <a:cubicBezTo>
                  <a:pt x="382" y="1033"/>
                  <a:pt x="382" y="1033"/>
                  <a:pt x="382" y="1033"/>
                </a:cubicBezTo>
                <a:cubicBezTo>
                  <a:pt x="385" y="1036"/>
                  <a:pt x="387" y="1040"/>
                  <a:pt x="387" y="1044"/>
                </a:cubicBezTo>
                <a:cubicBezTo>
                  <a:pt x="387" y="1084"/>
                  <a:pt x="387" y="1084"/>
                  <a:pt x="387" y="1084"/>
                </a:cubicBezTo>
                <a:close/>
                <a:moveTo>
                  <a:pt x="598" y="962"/>
                </a:moveTo>
                <a:cubicBezTo>
                  <a:pt x="106" y="962"/>
                  <a:pt x="106" y="962"/>
                  <a:pt x="106" y="962"/>
                </a:cubicBezTo>
                <a:cubicBezTo>
                  <a:pt x="106" y="135"/>
                  <a:pt x="106" y="135"/>
                  <a:pt x="106" y="135"/>
                </a:cubicBezTo>
                <a:cubicBezTo>
                  <a:pt x="598" y="135"/>
                  <a:pt x="598" y="135"/>
                  <a:pt x="598" y="135"/>
                </a:cubicBezTo>
                <a:lnTo>
                  <a:pt x="598" y="962"/>
                </a:lnTo>
                <a:close/>
                <a:moveTo>
                  <a:pt x="598" y="962"/>
                </a:moveTo>
                <a:cubicBezTo>
                  <a:pt x="598" y="962"/>
                  <a:pt x="598" y="962"/>
                  <a:pt x="598" y="962"/>
                </a:cubicBezTo>
              </a:path>
            </a:pathLst>
          </a:custGeom>
          <a:solidFill>
            <a:srgbClr val="127C6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GB">
              <a:solidFill>
                <a:srgbClr val="6456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6995" y="1358265"/>
            <a:ext cx="2224405" cy="4580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9" grpId="0" bldLvl="0" animBg="1"/>
      <p:bldP spid="3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8"/>
          <p:cNvSpPr/>
          <p:nvPr/>
        </p:nvSpPr>
        <p:spPr bwMode="auto">
          <a:xfrm>
            <a:off x="10941204" y="5602151"/>
            <a:ext cx="762000" cy="1001713"/>
          </a:xfrm>
          <a:custGeom>
            <a:avLst/>
            <a:gdLst>
              <a:gd name="T0" fmla="*/ 308 w 320"/>
              <a:gd name="T1" fmla="*/ 93 h 421"/>
              <a:gd name="T2" fmla="*/ 279 w 320"/>
              <a:gd name="T3" fmla="*/ 16 h 421"/>
              <a:gd name="T4" fmla="*/ 279 w 320"/>
              <a:gd name="T5" fmla="*/ 16 h 421"/>
              <a:gd name="T6" fmla="*/ 195 w 320"/>
              <a:gd name="T7" fmla="*/ 42 h 421"/>
              <a:gd name="T8" fmla="*/ 0 w 320"/>
              <a:gd name="T9" fmla="*/ 421 h 421"/>
              <a:gd name="T10" fmla="*/ 138 w 320"/>
              <a:gd name="T11" fmla="*/ 421 h 421"/>
              <a:gd name="T12" fmla="*/ 308 w 320"/>
              <a:gd name="T13" fmla="*/ 93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0" h="421">
                <a:moveTo>
                  <a:pt x="308" y="93"/>
                </a:moveTo>
                <a:cubicBezTo>
                  <a:pt x="320" y="64"/>
                  <a:pt x="307" y="30"/>
                  <a:pt x="279" y="16"/>
                </a:cubicBezTo>
                <a:cubicBezTo>
                  <a:pt x="279" y="16"/>
                  <a:pt x="279" y="16"/>
                  <a:pt x="279" y="16"/>
                </a:cubicBezTo>
                <a:cubicBezTo>
                  <a:pt x="248" y="0"/>
                  <a:pt x="211" y="12"/>
                  <a:pt x="195" y="42"/>
                </a:cubicBezTo>
                <a:cubicBezTo>
                  <a:pt x="0" y="421"/>
                  <a:pt x="0" y="421"/>
                  <a:pt x="0" y="421"/>
                </a:cubicBezTo>
                <a:cubicBezTo>
                  <a:pt x="138" y="421"/>
                  <a:pt x="138" y="421"/>
                  <a:pt x="138" y="421"/>
                </a:cubicBezTo>
                <a:lnTo>
                  <a:pt x="308" y="93"/>
                </a:lnTo>
                <a:close/>
              </a:path>
            </a:pathLst>
          </a:custGeom>
          <a:solidFill>
            <a:srgbClr val="7D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10"/>
          <p:cNvSpPr/>
          <p:nvPr/>
        </p:nvSpPr>
        <p:spPr bwMode="auto">
          <a:xfrm>
            <a:off x="11271404" y="5321163"/>
            <a:ext cx="665163" cy="1282700"/>
          </a:xfrm>
          <a:custGeom>
            <a:avLst/>
            <a:gdLst>
              <a:gd name="T0" fmla="*/ 169 w 279"/>
              <a:gd name="T1" fmla="*/ 211 h 539"/>
              <a:gd name="T2" fmla="*/ 166 w 279"/>
              <a:gd name="T3" fmla="*/ 217 h 539"/>
              <a:gd name="T4" fmla="*/ 0 w 279"/>
              <a:gd name="T5" fmla="*/ 539 h 539"/>
              <a:gd name="T6" fmla="*/ 279 w 279"/>
              <a:gd name="T7" fmla="*/ 539 h 539"/>
              <a:gd name="T8" fmla="*/ 279 w 279"/>
              <a:gd name="T9" fmla="*/ 0 h 539"/>
              <a:gd name="T10" fmla="*/ 169 w 279"/>
              <a:gd name="T11" fmla="*/ 211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9" h="539">
                <a:moveTo>
                  <a:pt x="169" y="211"/>
                </a:moveTo>
                <a:cubicBezTo>
                  <a:pt x="168" y="213"/>
                  <a:pt x="167" y="215"/>
                  <a:pt x="166" y="217"/>
                </a:cubicBezTo>
                <a:cubicBezTo>
                  <a:pt x="0" y="539"/>
                  <a:pt x="0" y="539"/>
                  <a:pt x="0" y="539"/>
                </a:cubicBezTo>
                <a:cubicBezTo>
                  <a:pt x="279" y="539"/>
                  <a:pt x="279" y="539"/>
                  <a:pt x="279" y="539"/>
                </a:cubicBezTo>
                <a:cubicBezTo>
                  <a:pt x="279" y="0"/>
                  <a:pt x="279" y="0"/>
                  <a:pt x="279" y="0"/>
                </a:cubicBezTo>
                <a:lnTo>
                  <a:pt x="169" y="211"/>
                </a:lnTo>
                <a:close/>
              </a:path>
            </a:pathLst>
          </a:custGeom>
          <a:solidFill>
            <a:srgbClr val="1AB4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12"/>
          <p:cNvSpPr/>
          <p:nvPr/>
        </p:nvSpPr>
        <p:spPr bwMode="auto">
          <a:xfrm>
            <a:off x="9890279" y="4659176"/>
            <a:ext cx="1323975" cy="1944688"/>
          </a:xfrm>
          <a:custGeom>
            <a:avLst/>
            <a:gdLst>
              <a:gd name="T0" fmla="*/ 515 w 557"/>
              <a:gd name="T1" fmla="*/ 17 h 817"/>
              <a:gd name="T2" fmla="*/ 515 w 557"/>
              <a:gd name="T3" fmla="*/ 17 h 817"/>
              <a:gd name="T4" fmla="*/ 431 w 557"/>
              <a:gd name="T5" fmla="*/ 42 h 817"/>
              <a:gd name="T6" fmla="*/ 0 w 557"/>
              <a:gd name="T7" fmla="*/ 817 h 817"/>
              <a:gd name="T8" fmla="*/ 143 w 557"/>
              <a:gd name="T9" fmla="*/ 817 h 817"/>
              <a:gd name="T10" fmla="*/ 541 w 557"/>
              <a:gd name="T11" fmla="*/ 101 h 817"/>
              <a:gd name="T12" fmla="*/ 515 w 557"/>
              <a:gd name="T13" fmla="*/ 17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7" h="817">
                <a:moveTo>
                  <a:pt x="515" y="17"/>
                </a:moveTo>
                <a:cubicBezTo>
                  <a:pt x="515" y="17"/>
                  <a:pt x="515" y="17"/>
                  <a:pt x="515" y="17"/>
                </a:cubicBezTo>
                <a:cubicBezTo>
                  <a:pt x="485" y="0"/>
                  <a:pt x="448" y="12"/>
                  <a:pt x="431" y="42"/>
                </a:cubicBezTo>
                <a:cubicBezTo>
                  <a:pt x="0" y="817"/>
                  <a:pt x="0" y="817"/>
                  <a:pt x="0" y="817"/>
                </a:cubicBezTo>
                <a:cubicBezTo>
                  <a:pt x="143" y="817"/>
                  <a:pt x="143" y="817"/>
                  <a:pt x="143" y="817"/>
                </a:cubicBezTo>
                <a:cubicBezTo>
                  <a:pt x="541" y="101"/>
                  <a:pt x="541" y="101"/>
                  <a:pt x="541" y="101"/>
                </a:cubicBezTo>
                <a:cubicBezTo>
                  <a:pt x="557" y="70"/>
                  <a:pt x="545" y="33"/>
                  <a:pt x="515" y="17"/>
                </a:cubicBezTo>
                <a:close/>
              </a:path>
            </a:pathLst>
          </a:custGeom>
          <a:solidFill>
            <a:srgbClr val="7D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6121632" y="0"/>
            <a:ext cx="6070370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H="1">
            <a:off x="-5346" y="1384"/>
            <a:ext cx="6126978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1"/>
          <p:cNvSpPr txBox="1"/>
          <p:nvPr/>
        </p:nvSpPr>
        <p:spPr>
          <a:xfrm>
            <a:off x="5182650" y="472458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>
                <a:solidFill>
                  <a:srgbClr val="1AB4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天气预报模块</a:t>
            </a:r>
            <a:endParaRPr lang="zh-CN" altLang="en-US" sz="2800" dirty="0">
              <a:solidFill>
                <a:srgbClr val="1AB4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55000" y="2796540"/>
            <a:ext cx="3426460" cy="1171609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用户在此页面可以选择自己所在的省市，然后页面会显示近一周的天气预报及今日的空气质量（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AQI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PM2.5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）及生活建议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4693839" y="435072"/>
            <a:ext cx="393836" cy="597436"/>
          </a:xfrm>
          <a:custGeom>
            <a:avLst/>
            <a:gdLst>
              <a:gd name="T0" fmla="*/ 615 w 704"/>
              <a:gd name="T1" fmla="*/ 0 h 1176"/>
              <a:gd name="T2" fmla="*/ 89 w 704"/>
              <a:gd name="T3" fmla="*/ 0 h 1176"/>
              <a:gd name="T4" fmla="*/ 0 w 704"/>
              <a:gd name="T5" fmla="*/ 89 h 1176"/>
              <a:gd name="T6" fmla="*/ 0 w 704"/>
              <a:gd name="T7" fmla="*/ 1087 h 1176"/>
              <a:gd name="T8" fmla="*/ 89 w 704"/>
              <a:gd name="T9" fmla="*/ 1176 h 1176"/>
              <a:gd name="T10" fmla="*/ 615 w 704"/>
              <a:gd name="T11" fmla="*/ 1176 h 1176"/>
              <a:gd name="T12" fmla="*/ 704 w 704"/>
              <a:gd name="T13" fmla="*/ 1087 h 1176"/>
              <a:gd name="T14" fmla="*/ 704 w 704"/>
              <a:gd name="T15" fmla="*/ 89 h 1176"/>
              <a:gd name="T16" fmla="*/ 615 w 704"/>
              <a:gd name="T17" fmla="*/ 0 h 1176"/>
              <a:gd name="T18" fmla="*/ 387 w 704"/>
              <a:gd name="T19" fmla="*/ 1084 h 1176"/>
              <a:gd name="T20" fmla="*/ 375 w 704"/>
              <a:gd name="T21" fmla="*/ 1097 h 1176"/>
              <a:gd name="T22" fmla="*/ 329 w 704"/>
              <a:gd name="T23" fmla="*/ 1097 h 1176"/>
              <a:gd name="T24" fmla="*/ 317 w 704"/>
              <a:gd name="T25" fmla="*/ 1084 h 1176"/>
              <a:gd name="T26" fmla="*/ 317 w 704"/>
              <a:gd name="T27" fmla="*/ 1044 h 1176"/>
              <a:gd name="T28" fmla="*/ 322 w 704"/>
              <a:gd name="T29" fmla="*/ 1033 h 1176"/>
              <a:gd name="T30" fmla="*/ 345 w 704"/>
              <a:gd name="T31" fmla="*/ 1017 h 1176"/>
              <a:gd name="T32" fmla="*/ 359 w 704"/>
              <a:gd name="T33" fmla="*/ 1017 h 1176"/>
              <a:gd name="T34" fmla="*/ 382 w 704"/>
              <a:gd name="T35" fmla="*/ 1033 h 1176"/>
              <a:gd name="T36" fmla="*/ 387 w 704"/>
              <a:gd name="T37" fmla="*/ 1044 h 1176"/>
              <a:gd name="T38" fmla="*/ 387 w 704"/>
              <a:gd name="T39" fmla="*/ 1084 h 1176"/>
              <a:gd name="T40" fmla="*/ 598 w 704"/>
              <a:gd name="T41" fmla="*/ 962 h 1176"/>
              <a:gd name="T42" fmla="*/ 106 w 704"/>
              <a:gd name="T43" fmla="*/ 962 h 1176"/>
              <a:gd name="T44" fmla="*/ 106 w 704"/>
              <a:gd name="T45" fmla="*/ 135 h 1176"/>
              <a:gd name="T46" fmla="*/ 598 w 704"/>
              <a:gd name="T47" fmla="*/ 135 h 1176"/>
              <a:gd name="T48" fmla="*/ 598 w 704"/>
              <a:gd name="T49" fmla="*/ 962 h 1176"/>
              <a:gd name="T50" fmla="*/ 598 w 704"/>
              <a:gd name="T51" fmla="*/ 962 h 1176"/>
              <a:gd name="T52" fmla="*/ 598 w 704"/>
              <a:gd name="T53" fmla="*/ 962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04" h="1176">
                <a:moveTo>
                  <a:pt x="615" y="0"/>
                </a:moveTo>
                <a:cubicBezTo>
                  <a:pt x="89" y="0"/>
                  <a:pt x="89" y="0"/>
                  <a:pt x="89" y="0"/>
                </a:cubicBezTo>
                <a:cubicBezTo>
                  <a:pt x="40" y="0"/>
                  <a:pt x="0" y="40"/>
                  <a:pt x="0" y="89"/>
                </a:cubicBezTo>
                <a:cubicBezTo>
                  <a:pt x="0" y="1087"/>
                  <a:pt x="0" y="1087"/>
                  <a:pt x="0" y="1087"/>
                </a:cubicBezTo>
                <a:cubicBezTo>
                  <a:pt x="0" y="1136"/>
                  <a:pt x="40" y="1176"/>
                  <a:pt x="89" y="1176"/>
                </a:cubicBezTo>
                <a:cubicBezTo>
                  <a:pt x="615" y="1176"/>
                  <a:pt x="615" y="1176"/>
                  <a:pt x="615" y="1176"/>
                </a:cubicBezTo>
                <a:cubicBezTo>
                  <a:pt x="664" y="1176"/>
                  <a:pt x="704" y="1136"/>
                  <a:pt x="704" y="1087"/>
                </a:cubicBezTo>
                <a:cubicBezTo>
                  <a:pt x="704" y="89"/>
                  <a:pt x="704" y="89"/>
                  <a:pt x="704" y="89"/>
                </a:cubicBezTo>
                <a:cubicBezTo>
                  <a:pt x="704" y="40"/>
                  <a:pt x="664" y="0"/>
                  <a:pt x="615" y="0"/>
                </a:cubicBezTo>
                <a:close/>
                <a:moveTo>
                  <a:pt x="387" y="1084"/>
                </a:moveTo>
                <a:cubicBezTo>
                  <a:pt x="387" y="1091"/>
                  <a:pt x="382" y="1097"/>
                  <a:pt x="375" y="1097"/>
                </a:cubicBezTo>
                <a:cubicBezTo>
                  <a:pt x="329" y="1097"/>
                  <a:pt x="329" y="1097"/>
                  <a:pt x="329" y="1097"/>
                </a:cubicBezTo>
                <a:cubicBezTo>
                  <a:pt x="322" y="1097"/>
                  <a:pt x="317" y="1091"/>
                  <a:pt x="317" y="1084"/>
                </a:cubicBezTo>
                <a:cubicBezTo>
                  <a:pt x="317" y="1044"/>
                  <a:pt x="317" y="1044"/>
                  <a:pt x="317" y="1044"/>
                </a:cubicBezTo>
                <a:cubicBezTo>
                  <a:pt x="317" y="1040"/>
                  <a:pt x="319" y="1036"/>
                  <a:pt x="322" y="1033"/>
                </a:cubicBezTo>
                <a:cubicBezTo>
                  <a:pt x="345" y="1017"/>
                  <a:pt x="345" y="1017"/>
                  <a:pt x="345" y="1017"/>
                </a:cubicBezTo>
                <a:cubicBezTo>
                  <a:pt x="349" y="1014"/>
                  <a:pt x="355" y="1014"/>
                  <a:pt x="359" y="1017"/>
                </a:cubicBezTo>
                <a:cubicBezTo>
                  <a:pt x="382" y="1033"/>
                  <a:pt x="382" y="1033"/>
                  <a:pt x="382" y="1033"/>
                </a:cubicBezTo>
                <a:cubicBezTo>
                  <a:pt x="385" y="1036"/>
                  <a:pt x="387" y="1040"/>
                  <a:pt x="387" y="1044"/>
                </a:cubicBezTo>
                <a:cubicBezTo>
                  <a:pt x="387" y="1084"/>
                  <a:pt x="387" y="1084"/>
                  <a:pt x="387" y="1084"/>
                </a:cubicBezTo>
                <a:close/>
                <a:moveTo>
                  <a:pt x="598" y="962"/>
                </a:moveTo>
                <a:cubicBezTo>
                  <a:pt x="106" y="962"/>
                  <a:pt x="106" y="962"/>
                  <a:pt x="106" y="962"/>
                </a:cubicBezTo>
                <a:cubicBezTo>
                  <a:pt x="106" y="135"/>
                  <a:pt x="106" y="135"/>
                  <a:pt x="106" y="135"/>
                </a:cubicBezTo>
                <a:cubicBezTo>
                  <a:pt x="598" y="135"/>
                  <a:pt x="598" y="135"/>
                  <a:pt x="598" y="135"/>
                </a:cubicBezTo>
                <a:lnTo>
                  <a:pt x="598" y="962"/>
                </a:lnTo>
                <a:close/>
                <a:moveTo>
                  <a:pt x="598" y="962"/>
                </a:moveTo>
                <a:cubicBezTo>
                  <a:pt x="598" y="962"/>
                  <a:pt x="598" y="962"/>
                  <a:pt x="598" y="962"/>
                </a:cubicBezTo>
              </a:path>
            </a:pathLst>
          </a:custGeom>
          <a:solidFill>
            <a:srgbClr val="127C6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GB">
              <a:solidFill>
                <a:srgbClr val="6456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30" y="1157605"/>
            <a:ext cx="2334260" cy="4924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60" y="1157605"/>
            <a:ext cx="2360930" cy="4920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60" y="1157605"/>
            <a:ext cx="2344420" cy="4919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9" grpId="0" bldLvl="0" animBg="1"/>
      <p:bldP spid="3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8"/>
          <p:cNvSpPr/>
          <p:nvPr/>
        </p:nvSpPr>
        <p:spPr bwMode="auto">
          <a:xfrm>
            <a:off x="10941204" y="5602151"/>
            <a:ext cx="762000" cy="1001713"/>
          </a:xfrm>
          <a:custGeom>
            <a:avLst/>
            <a:gdLst>
              <a:gd name="T0" fmla="*/ 308 w 320"/>
              <a:gd name="T1" fmla="*/ 93 h 421"/>
              <a:gd name="T2" fmla="*/ 279 w 320"/>
              <a:gd name="T3" fmla="*/ 16 h 421"/>
              <a:gd name="T4" fmla="*/ 279 w 320"/>
              <a:gd name="T5" fmla="*/ 16 h 421"/>
              <a:gd name="T6" fmla="*/ 195 w 320"/>
              <a:gd name="T7" fmla="*/ 42 h 421"/>
              <a:gd name="T8" fmla="*/ 0 w 320"/>
              <a:gd name="T9" fmla="*/ 421 h 421"/>
              <a:gd name="T10" fmla="*/ 138 w 320"/>
              <a:gd name="T11" fmla="*/ 421 h 421"/>
              <a:gd name="T12" fmla="*/ 308 w 320"/>
              <a:gd name="T13" fmla="*/ 93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0" h="421">
                <a:moveTo>
                  <a:pt x="308" y="93"/>
                </a:moveTo>
                <a:cubicBezTo>
                  <a:pt x="320" y="64"/>
                  <a:pt x="307" y="30"/>
                  <a:pt x="279" y="16"/>
                </a:cubicBezTo>
                <a:cubicBezTo>
                  <a:pt x="279" y="16"/>
                  <a:pt x="279" y="16"/>
                  <a:pt x="279" y="16"/>
                </a:cubicBezTo>
                <a:cubicBezTo>
                  <a:pt x="248" y="0"/>
                  <a:pt x="211" y="12"/>
                  <a:pt x="195" y="42"/>
                </a:cubicBezTo>
                <a:cubicBezTo>
                  <a:pt x="0" y="421"/>
                  <a:pt x="0" y="421"/>
                  <a:pt x="0" y="421"/>
                </a:cubicBezTo>
                <a:cubicBezTo>
                  <a:pt x="138" y="421"/>
                  <a:pt x="138" y="421"/>
                  <a:pt x="138" y="421"/>
                </a:cubicBezTo>
                <a:lnTo>
                  <a:pt x="308" y="93"/>
                </a:lnTo>
                <a:close/>
              </a:path>
            </a:pathLst>
          </a:custGeom>
          <a:solidFill>
            <a:srgbClr val="7D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10"/>
          <p:cNvSpPr/>
          <p:nvPr/>
        </p:nvSpPr>
        <p:spPr bwMode="auto">
          <a:xfrm>
            <a:off x="11271404" y="5321163"/>
            <a:ext cx="665163" cy="1282700"/>
          </a:xfrm>
          <a:custGeom>
            <a:avLst/>
            <a:gdLst>
              <a:gd name="T0" fmla="*/ 169 w 279"/>
              <a:gd name="T1" fmla="*/ 211 h 539"/>
              <a:gd name="T2" fmla="*/ 166 w 279"/>
              <a:gd name="T3" fmla="*/ 217 h 539"/>
              <a:gd name="T4" fmla="*/ 0 w 279"/>
              <a:gd name="T5" fmla="*/ 539 h 539"/>
              <a:gd name="T6" fmla="*/ 279 w 279"/>
              <a:gd name="T7" fmla="*/ 539 h 539"/>
              <a:gd name="T8" fmla="*/ 279 w 279"/>
              <a:gd name="T9" fmla="*/ 0 h 539"/>
              <a:gd name="T10" fmla="*/ 169 w 279"/>
              <a:gd name="T11" fmla="*/ 211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9" h="539">
                <a:moveTo>
                  <a:pt x="169" y="211"/>
                </a:moveTo>
                <a:cubicBezTo>
                  <a:pt x="168" y="213"/>
                  <a:pt x="167" y="215"/>
                  <a:pt x="166" y="217"/>
                </a:cubicBezTo>
                <a:cubicBezTo>
                  <a:pt x="0" y="539"/>
                  <a:pt x="0" y="539"/>
                  <a:pt x="0" y="539"/>
                </a:cubicBezTo>
                <a:cubicBezTo>
                  <a:pt x="279" y="539"/>
                  <a:pt x="279" y="539"/>
                  <a:pt x="279" y="539"/>
                </a:cubicBezTo>
                <a:cubicBezTo>
                  <a:pt x="279" y="0"/>
                  <a:pt x="279" y="0"/>
                  <a:pt x="279" y="0"/>
                </a:cubicBezTo>
                <a:lnTo>
                  <a:pt x="169" y="211"/>
                </a:lnTo>
                <a:close/>
              </a:path>
            </a:pathLst>
          </a:custGeom>
          <a:solidFill>
            <a:srgbClr val="1AB4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12"/>
          <p:cNvSpPr/>
          <p:nvPr/>
        </p:nvSpPr>
        <p:spPr bwMode="auto">
          <a:xfrm>
            <a:off x="9890279" y="4659176"/>
            <a:ext cx="1323975" cy="1944688"/>
          </a:xfrm>
          <a:custGeom>
            <a:avLst/>
            <a:gdLst>
              <a:gd name="T0" fmla="*/ 515 w 557"/>
              <a:gd name="T1" fmla="*/ 17 h 817"/>
              <a:gd name="T2" fmla="*/ 515 w 557"/>
              <a:gd name="T3" fmla="*/ 17 h 817"/>
              <a:gd name="T4" fmla="*/ 431 w 557"/>
              <a:gd name="T5" fmla="*/ 42 h 817"/>
              <a:gd name="T6" fmla="*/ 0 w 557"/>
              <a:gd name="T7" fmla="*/ 817 h 817"/>
              <a:gd name="T8" fmla="*/ 143 w 557"/>
              <a:gd name="T9" fmla="*/ 817 h 817"/>
              <a:gd name="T10" fmla="*/ 541 w 557"/>
              <a:gd name="T11" fmla="*/ 101 h 817"/>
              <a:gd name="T12" fmla="*/ 515 w 557"/>
              <a:gd name="T13" fmla="*/ 17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7" h="817">
                <a:moveTo>
                  <a:pt x="515" y="17"/>
                </a:moveTo>
                <a:cubicBezTo>
                  <a:pt x="515" y="17"/>
                  <a:pt x="515" y="17"/>
                  <a:pt x="515" y="17"/>
                </a:cubicBezTo>
                <a:cubicBezTo>
                  <a:pt x="485" y="0"/>
                  <a:pt x="448" y="12"/>
                  <a:pt x="431" y="42"/>
                </a:cubicBezTo>
                <a:cubicBezTo>
                  <a:pt x="0" y="817"/>
                  <a:pt x="0" y="817"/>
                  <a:pt x="0" y="817"/>
                </a:cubicBezTo>
                <a:cubicBezTo>
                  <a:pt x="143" y="817"/>
                  <a:pt x="143" y="817"/>
                  <a:pt x="143" y="817"/>
                </a:cubicBezTo>
                <a:cubicBezTo>
                  <a:pt x="541" y="101"/>
                  <a:pt x="541" y="101"/>
                  <a:pt x="541" y="101"/>
                </a:cubicBezTo>
                <a:cubicBezTo>
                  <a:pt x="557" y="70"/>
                  <a:pt x="545" y="33"/>
                  <a:pt x="515" y="17"/>
                </a:cubicBezTo>
                <a:close/>
              </a:path>
            </a:pathLst>
          </a:custGeom>
          <a:solidFill>
            <a:srgbClr val="7D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6121632" y="0"/>
            <a:ext cx="6070370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H="1">
            <a:off x="-5346" y="1384"/>
            <a:ext cx="6126978" cy="6858000"/>
          </a:xfrm>
          <a:custGeom>
            <a:avLst/>
            <a:gdLst>
              <a:gd name="connsiteX0" fmla="*/ 0 w 5952565"/>
              <a:gd name="connsiteY0" fmla="*/ 0 h 6858000"/>
              <a:gd name="connsiteX1" fmla="*/ 5952565 w 5952565"/>
              <a:gd name="connsiteY1" fmla="*/ 0 h 6858000"/>
              <a:gd name="connsiteX2" fmla="*/ 5952565 w 5952565"/>
              <a:gd name="connsiteY2" fmla="*/ 6858000 h 6858000"/>
              <a:gd name="connsiteX3" fmla="*/ 0 w 5952565"/>
              <a:gd name="connsiteY3" fmla="*/ 6858000 h 6858000"/>
              <a:gd name="connsiteX4" fmla="*/ 0 w 5952565"/>
              <a:gd name="connsiteY4" fmla="*/ 6606988 h 6858000"/>
              <a:gd name="connsiteX5" fmla="*/ 5697071 w 5952565"/>
              <a:gd name="connsiteY5" fmla="*/ 6606988 h 6858000"/>
              <a:gd name="connsiteX6" fmla="*/ 5697071 w 5952565"/>
              <a:gd name="connsiteY6" fmla="*/ 251012 h 6858000"/>
              <a:gd name="connsiteX7" fmla="*/ 0 w 5952565"/>
              <a:gd name="connsiteY7" fmla="*/ 251012 h 6858000"/>
              <a:gd name="connsiteX8" fmla="*/ 0 w 5952565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565" h="6858000">
                <a:moveTo>
                  <a:pt x="0" y="0"/>
                </a:moveTo>
                <a:lnTo>
                  <a:pt x="5952565" y="0"/>
                </a:lnTo>
                <a:lnTo>
                  <a:pt x="5952565" y="6858000"/>
                </a:lnTo>
                <a:lnTo>
                  <a:pt x="0" y="6858000"/>
                </a:lnTo>
                <a:lnTo>
                  <a:pt x="0" y="6606988"/>
                </a:lnTo>
                <a:lnTo>
                  <a:pt x="5697071" y="6606988"/>
                </a:lnTo>
                <a:lnTo>
                  <a:pt x="5697071" y="251012"/>
                </a:lnTo>
                <a:lnTo>
                  <a:pt x="0" y="251012"/>
                </a:lnTo>
                <a:lnTo>
                  <a:pt x="0" y="0"/>
                </a:lnTo>
                <a:close/>
              </a:path>
            </a:pathLst>
          </a:cu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1"/>
          <p:cNvSpPr txBox="1"/>
          <p:nvPr/>
        </p:nvSpPr>
        <p:spPr>
          <a:xfrm>
            <a:off x="5182650" y="472458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>
                <a:solidFill>
                  <a:srgbClr val="1AB4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开发者信息</a:t>
            </a:r>
            <a:endParaRPr lang="zh-CN" altLang="en-US" sz="2800" dirty="0">
              <a:solidFill>
                <a:srgbClr val="1AB4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51980" y="2662555"/>
            <a:ext cx="3426460" cy="902358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使用过程中有什么问题都可以直接反映给开发者，开发者将会视情况进行改进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4693839" y="435072"/>
            <a:ext cx="393836" cy="597436"/>
          </a:xfrm>
          <a:custGeom>
            <a:avLst/>
            <a:gdLst>
              <a:gd name="T0" fmla="*/ 615 w 704"/>
              <a:gd name="T1" fmla="*/ 0 h 1176"/>
              <a:gd name="T2" fmla="*/ 89 w 704"/>
              <a:gd name="T3" fmla="*/ 0 h 1176"/>
              <a:gd name="T4" fmla="*/ 0 w 704"/>
              <a:gd name="T5" fmla="*/ 89 h 1176"/>
              <a:gd name="T6" fmla="*/ 0 w 704"/>
              <a:gd name="T7" fmla="*/ 1087 h 1176"/>
              <a:gd name="T8" fmla="*/ 89 w 704"/>
              <a:gd name="T9" fmla="*/ 1176 h 1176"/>
              <a:gd name="T10" fmla="*/ 615 w 704"/>
              <a:gd name="T11" fmla="*/ 1176 h 1176"/>
              <a:gd name="T12" fmla="*/ 704 w 704"/>
              <a:gd name="T13" fmla="*/ 1087 h 1176"/>
              <a:gd name="T14" fmla="*/ 704 w 704"/>
              <a:gd name="T15" fmla="*/ 89 h 1176"/>
              <a:gd name="T16" fmla="*/ 615 w 704"/>
              <a:gd name="T17" fmla="*/ 0 h 1176"/>
              <a:gd name="T18" fmla="*/ 387 w 704"/>
              <a:gd name="T19" fmla="*/ 1084 h 1176"/>
              <a:gd name="T20" fmla="*/ 375 w 704"/>
              <a:gd name="T21" fmla="*/ 1097 h 1176"/>
              <a:gd name="T22" fmla="*/ 329 w 704"/>
              <a:gd name="T23" fmla="*/ 1097 h 1176"/>
              <a:gd name="T24" fmla="*/ 317 w 704"/>
              <a:gd name="T25" fmla="*/ 1084 h 1176"/>
              <a:gd name="T26" fmla="*/ 317 w 704"/>
              <a:gd name="T27" fmla="*/ 1044 h 1176"/>
              <a:gd name="T28" fmla="*/ 322 w 704"/>
              <a:gd name="T29" fmla="*/ 1033 h 1176"/>
              <a:gd name="T30" fmla="*/ 345 w 704"/>
              <a:gd name="T31" fmla="*/ 1017 h 1176"/>
              <a:gd name="T32" fmla="*/ 359 w 704"/>
              <a:gd name="T33" fmla="*/ 1017 h 1176"/>
              <a:gd name="T34" fmla="*/ 382 w 704"/>
              <a:gd name="T35" fmla="*/ 1033 h 1176"/>
              <a:gd name="T36" fmla="*/ 387 w 704"/>
              <a:gd name="T37" fmla="*/ 1044 h 1176"/>
              <a:gd name="T38" fmla="*/ 387 w 704"/>
              <a:gd name="T39" fmla="*/ 1084 h 1176"/>
              <a:gd name="T40" fmla="*/ 598 w 704"/>
              <a:gd name="T41" fmla="*/ 962 h 1176"/>
              <a:gd name="T42" fmla="*/ 106 w 704"/>
              <a:gd name="T43" fmla="*/ 962 h 1176"/>
              <a:gd name="T44" fmla="*/ 106 w 704"/>
              <a:gd name="T45" fmla="*/ 135 h 1176"/>
              <a:gd name="T46" fmla="*/ 598 w 704"/>
              <a:gd name="T47" fmla="*/ 135 h 1176"/>
              <a:gd name="T48" fmla="*/ 598 w 704"/>
              <a:gd name="T49" fmla="*/ 962 h 1176"/>
              <a:gd name="T50" fmla="*/ 598 w 704"/>
              <a:gd name="T51" fmla="*/ 962 h 1176"/>
              <a:gd name="T52" fmla="*/ 598 w 704"/>
              <a:gd name="T53" fmla="*/ 962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04" h="1176">
                <a:moveTo>
                  <a:pt x="615" y="0"/>
                </a:moveTo>
                <a:cubicBezTo>
                  <a:pt x="89" y="0"/>
                  <a:pt x="89" y="0"/>
                  <a:pt x="89" y="0"/>
                </a:cubicBezTo>
                <a:cubicBezTo>
                  <a:pt x="40" y="0"/>
                  <a:pt x="0" y="40"/>
                  <a:pt x="0" y="89"/>
                </a:cubicBezTo>
                <a:cubicBezTo>
                  <a:pt x="0" y="1087"/>
                  <a:pt x="0" y="1087"/>
                  <a:pt x="0" y="1087"/>
                </a:cubicBezTo>
                <a:cubicBezTo>
                  <a:pt x="0" y="1136"/>
                  <a:pt x="40" y="1176"/>
                  <a:pt x="89" y="1176"/>
                </a:cubicBezTo>
                <a:cubicBezTo>
                  <a:pt x="615" y="1176"/>
                  <a:pt x="615" y="1176"/>
                  <a:pt x="615" y="1176"/>
                </a:cubicBezTo>
                <a:cubicBezTo>
                  <a:pt x="664" y="1176"/>
                  <a:pt x="704" y="1136"/>
                  <a:pt x="704" y="1087"/>
                </a:cubicBezTo>
                <a:cubicBezTo>
                  <a:pt x="704" y="89"/>
                  <a:pt x="704" y="89"/>
                  <a:pt x="704" y="89"/>
                </a:cubicBezTo>
                <a:cubicBezTo>
                  <a:pt x="704" y="40"/>
                  <a:pt x="664" y="0"/>
                  <a:pt x="615" y="0"/>
                </a:cubicBezTo>
                <a:close/>
                <a:moveTo>
                  <a:pt x="387" y="1084"/>
                </a:moveTo>
                <a:cubicBezTo>
                  <a:pt x="387" y="1091"/>
                  <a:pt x="382" y="1097"/>
                  <a:pt x="375" y="1097"/>
                </a:cubicBezTo>
                <a:cubicBezTo>
                  <a:pt x="329" y="1097"/>
                  <a:pt x="329" y="1097"/>
                  <a:pt x="329" y="1097"/>
                </a:cubicBezTo>
                <a:cubicBezTo>
                  <a:pt x="322" y="1097"/>
                  <a:pt x="317" y="1091"/>
                  <a:pt x="317" y="1084"/>
                </a:cubicBezTo>
                <a:cubicBezTo>
                  <a:pt x="317" y="1044"/>
                  <a:pt x="317" y="1044"/>
                  <a:pt x="317" y="1044"/>
                </a:cubicBezTo>
                <a:cubicBezTo>
                  <a:pt x="317" y="1040"/>
                  <a:pt x="319" y="1036"/>
                  <a:pt x="322" y="1033"/>
                </a:cubicBezTo>
                <a:cubicBezTo>
                  <a:pt x="345" y="1017"/>
                  <a:pt x="345" y="1017"/>
                  <a:pt x="345" y="1017"/>
                </a:cubicBezTo>
                <a:cubicBezTo>
                  <a:pt x="349" y="1014"/>
                  <a:pt x="355" y="1014"/>
                  <a:pt x="359" y="1017"/>
                </a:cubicBezTo>
                <a:cubicBezTo>
                  <a:pt x="382" y="1033"/>
                  <a:pt x="382" y="1033"/>
                  <a:pt x="382" y="1033"/>
                </a:cubicBezTo>
                <a:cubicBezTo>
                  <a:pt x="385" y="1036"/>
                  <a:pt x="387" y="1040"/>
                  <a:pt x="387" y="1044"/>
                </a:cubicBezTo>
                <a:cubicBezTo>
                  <a:pt x="387" y="1084"/>
                  <a:pt x="387" y="1084"/>
                  <a:pt x="387" y="1084"/>
                </a:cubicBezTo>
                <a:close/>
                <a:moveTo>
                  <a:pt x="598" y="962"/>
                </a:moveTo>
                <a:cubicBezTo>
                  <a:pt x="106" y="962"/>
                  <a:pt x="106" y="962"/>
                  <a:pt x="106" y="962"/>
                </a:cubicBezTo>
                <a:cubicBezTo>
                  <a:pt x="106" y="135"/>
                  <a:pt x="106" y="135"/>
                  <a:pt x="106" y="135"/>
                </a:cubicBezTo>
                <a:cubicBezTo>
                  <a:pt x="598" y="135"/>
                  <a:pt x="598" y="135"/>
                  <a:pt x="598" y="135"/>
                </a:cubicBezTo>
                <a:lnTo>
                  <a:pt x="598" y="962"/>
                </a:lnTo>
                <a:close/>
                <a:moveTo>
                  <a:pt x="598" y="962"/>
                </a:moveTo>
                <a:cubicBezTo>
                  <a:pt x="598" y="962"/>
                  <a:pt x="598" y="962"/>
                  <a:pt x="598" y="962"/>
                </a:cubicBezTo>
              </a:path>
            </a:pathLst>
          </a:custGeom>
          <a:solidFill>
            <a:srgbClr val="127C6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GB">
              <a:solidFill>
                <a:srgbClr val="6456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7255" y="1127760"/>
            <a:ext cx="2450465" cy="5273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9" grpId="0" bldLvl="0" animBg="1"/>
      <p:bldP spid="35" grpId="0" bldLvl="0" animBg="1"/>
    </p:bldLst>
  </p:timing>
</p:sld>
</file>

<file path=ppt/tags/tag1.xml><?xml version="1.0" encoding="utf-8"?>
<p:tagLst xmlns:p="http://schemas.openxmlformats.org/presentationml/2006/main">
  <p:tag name="ISPRING_ULTRA_SCORM_COURSE_ID" val="AFE6E7E1-5E0A-4322-A053-5C2E0FF41FF2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yongzi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1_自定义设计方案">
  <a:themeElements>
    <a:clrScheme name="自定义 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4C6B"/>
      </a:accent1>
      <a:accent2>
        <a:srgbClr val="D14E5B"/>
      </a:accent2>
      <a:accent3>
        <a:srgbClr val="1F4C6B"/>
      </a:accent3>
      <a:accent4>
        <a:srgbClr val="D14E5B"/>
      </a:accent4>
      <a:accent5>
        <a:srgbClr val="1F4C6B"/>
      </a:accent5>
      <a:accent6>
        <a:srgbClr val="D14E5B"/>
      </a:accent6>
      <a:hlink>
        <a:srgbClr val="1F4C6B"/>
      </a:hlink>
      <a:folHlink>
        <a:srgbClr val="D14E5B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600" dirty="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600" dirty="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</Words>
  <Application>WPS 演示</Application>
  <PresentationFormat>宽屏</PresentationFormat>
  <Paragraphs>50</Paragraphs>
  <Slides>10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</vt:i4>
      </vt:variant>
    </vt:vector>
  </HeadingPairs>
  <TitlesOfParts>
    <vt:vector size="46" baseType="lpstr">
      <vt:lpstr>Arial</vt:lpstr>
      <vt:lpstr>宋体</vt:lpstr>
      <vt:lpstr>Wingdings</vt:lpstr>
      <vt:lpstr>Open Sans</vt:lpstr>
      <vt:lpstr>Segoe Print</vt:lpstr>
      <vt:lpstr>微软雅黑</vt:lpstr>
      <vt:lpstr>等线</vt:lpstr>
      <vt:lpstr>Calibri</vt:lpstr>
      <vt:lpstr>Calibri</vt:lpstr>
      <vt:lpstr>Lato Light</vt:lpstr>
      <vt:lpstr>Calibri Light</vt:lpstr>
      <vt:lpstr>Open Sans Light</vt:lpstr>
      <vt:lpstr>Raavi</vt:lpstr>
      <vt:lpstr>Yu Gothic UI Light</vt:lpstr>
      <vt:lpstr>Helvetica</vt:lpstr>
      <vt:lpstr>Leelawadee UI Semilight</vt:lpstr>
      <vt:lpstr>Aharoni</vt:lpstr>
      <vt:lpstr>Yu Gothic UI Semibold</vt:lpstr>
      <vt:lpstr>等线 Light</vt:lpstr>
      <vt:lpstr>Sitka Text</vt:lpstr>
      <vt:lpstr>Malgun Gothic</vt:lpstr>
      <vt:lpstr>Arial Unicode MS</vt:lpstr>
      <vt:lpstr>Helvetica Light</vt:lpstr>
      <vt:lpstr>Gill Sans</vt:lpstr>
      <vt:lpstr>Lato</vt:lpstr>
      <vt:lpstr>Gill Sans MT</vt:lpstr>
      <vt:lpstr>ヒラギノ角ゴ ProN W3</vt:lpstr>
      <vt:lpstr>Yu Gothic</vt:lpstr>
      <vt:lpstr>Segoe UI</vt:lpstr>
      <vt:lpstr>Arial</vt:lpstr>
      <vt:lpstr>Lato Hairline</vt:lpstr>
      <vt:lpstr>Lato Light</vt:lpstr>
      <vt:lpstr>Lato Regular</vt:lpstr>
      <vt:lpstr>1_自定义设计方案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yongzi</dc:title>
  <dc:creator>admin</dc:creator>
  <cp:lastModifiedBy>とうふう清こい</cp:lastModifiedBy>
  <cp:revision>349</cp:revision>
  <dcterms:created xsi:type="dcterms:W3CDTF">2017-07-22T01:29:00Z</dcterms:created>
  <dcterms:modified xsi:type="dcterms:W3CDTF">2021-12-02T18:52:58Z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5A0F73571D2C494CB20DD71044F04D83</vt:lpwstr>
  </property>
  <property fmtid="{D5CDD505-2E9C-101B-9397-08002B2CF9AE}" pid="3" name="KSOProductBuildVer">
    <vt:lpwstr>2052-11.1.0.11115</vt:lpwstr>
  </property>
</Properties>
</file>